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747" r:id="rId4"/>
    <p:sldMasterId id="2147484776" r:id="rId5"/>
  </p:sldMasterIdLst>
  <p:notesMasterIdLst>
    <p:notesMasterId r:id="rId31"/>
  </p:notesMasterIdLst>
  <p:handoutMasterIdLst>
    <p:handoutMasterId r:id="rId32"/>
  </p:handoutMasterIdLst>
  <p:sldIdLst>
    <p:sldId id="265" r:id="rId6"/>
    <p:sldId id="1767" r:id="rId7"/>
    <p:sldId id="1757" r:id="rId8"/>
    <p:sldId id="1758" r:id="rId9"/>
    <p:sldId id="1759" r:id="rId10"/>
    <p:sldId id="1790" r:id="rId11"/>
    <p:sldId id="1791" r:id="rId12"/>
    <p:sldId id="1792" r:id="rId13"/>
    <p:sldId id="1793" r:id="rId14"/>
    <p:sldId id="1794" r:id="rId15"/>
    <p:sldId id="1795" r:id="rId16"/>
    <p:sldId id="1796" r:id="rId17"/>
    <p:sldId id="1797" r:id="rId18"/>
    <p:sldId id="1728" r:id="rId19"/>
    <p:sldId id="1786" r:id="rId20"/>
    <p:sldId id="1787" r:id="rId21"/>
    <p:sldId id="1788" r:id="rId22"/>
    <p:sldId id="1789" r:id="rId23"/>
    <p:sldId id="1785" r:id="rId24"/>
    <p:sldId id="1784" r:id="rId25"/>
    <p:sldId id="1781" r:id="rId26"/>
    <p:sldId id="1799" r:id="rId27"/>
    <p:sldId id="1783" r:id="rId28"/>
    <p:sldId id="1761" r:id="rId29"/>
    <p:sldId id="1760" r:id="rId3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301" userDrawn="1">
          <p15:clr>
            <a:srgbClr val="A4A3A4"/>
          </p15:clr>
        </p15:guide>
        <p15:guide id="4" pos="3725" userDrawn="1">
          <p15:clr>
            <a:srgbClr val="A4A3A4"/>
          </p15:clr>
        </p15:guide>
        <p15:guide id="5" pos="4288" userDrawn="1">
          <p15:clr>
            <a:srgbClr val="A4A3A4"/>
          </p15:clr>
        </p15:guide>
        <p15:guide id="7" pos="4517" userDrawn="1">
          <p15:clr>
            <a:srgbClr val="A4A3A4"/>
          </p15:clr>
        </p15:guide>
        <p15:guide id="8" pos="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Hopefirmly Lyngdoh [Chillibreeze]" initials="HL[" lastIdx="1" clrIdx="7">
    <p:extLst>
      <p:ext uri="{19B8F6BF-5375-455C-9EA6-DF929625EA0E}">
        <p15:presenceInfo xmlns:p15="http://schemas.microsoft.com/office/powerpoint/2012/main" userId="S::hopefirmly.lyngdoh@chillibreeze.com::01a7a686-b86c-48d4-b45c-9f5406d63a6c" providerId="AD"/>
      </p:ext>
    </p:extLst>
  </p:cmAuthor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Angela Powell" initials="AP" lastIdx="9" clrIdx="4"/>
  <p:cmAuthor id="5" name="Wanlambok Nongbet [Chillibreeze]" initials="WN[" lastIdx="2" clrIdx="5">
    <p:extLst>
      <p:ext uri="{19B8F6BF-5375-455C-9EA6-DF929625EA0E}">
        <p15:presenceInfo xmlns:p15="http://schemas.microsoft.com/office/powerpoint/2012/main" userId="S::wanlambok.nongbet@chillibreeze.com::6bf028ea-505a-4797-9fbe-498829f78d74" providerId="AD"/>
      </p:ext>
    </p:extLst>
  </p:cmAuthor>
  <p:cmAuthor id="6" name="Robert [Chillibreeze]" initials="R[" lastIdx="1" clrIdx="6">
    <p:extLst>
      <p:ext uri="{19B8F6BF-5375-455C-9EA6-DF929625EA0E}">
        <p15:presenceInfo xmlns:p15="http://schemas.microsoft.com/office/powerpoint/2012/main" userId="S::Robert.l@chillibreeze.com::8fe5ebfe-980d-441d-bbff-8c5265b810b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0A44A"/>
    <a:srgbClr val="D5EDFF"/>
    <a:srgbClr val="C1C1C1"/>
    <a:srgbClr val="EBEBEB"/>
    <a:srgbClr val="FF8C00"/>
    <a:srgbClr val="FFB900"/>
    <a:srgbClr val="A80000"/>
    <a:srgbClr val="737373"/>
    <a:srgbClr val="AFAFA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57" autoAdjust="0"/>
    <p:restoredTop sz="95758" autoAdjust="0"/>
  </p:normalViewPr>
  <p:slideViewPr>
    <p:cSldViewPr snapToGrid="0">
      <p:cViewPr varScale="1">
        <p:scale>
          <a:sx n="74" d="100"/>
          <a:sy n="74" d="100"/>
        </p:scale>
        <p:origin x="197" y="77"/>
      </p:cViewPr>
      <p:guideLst>
        <p:guide pos="1301"/>
        <p:guide pos="3725"/>
        <p:guide pos="4288"/>
        <p:guide pos="4517"/>
        <p:guide pos="84"/>
        <p:guide orient="horz" pos="22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1/18/2021 2:32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‹Nr.›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tiff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jpg>
</file>

<file path=ppt/media/image2.png>
</file>

<file path=ppt/media/image3.png>
</file>

<file path=ppt/media/image31.png>
</file>

<file path=ppt/media/image32.png>
</file>

<file path=ppt/media/image33.png>
</file>

<file path=ppt/media/image34.png>
</file>

<file path=ppt/media/image4.png>
</file>

<file path=ppt/media/image60.png>
</file>

<file path=ppt/media/image6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1/18/2021 2:32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Pf5UHOr394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Pf5UHOr394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iqDq9mHNm4&amp;list=PLaSOUojkSiGnKuE30ckcjnDVkMNqDv0Vl&amp;index=17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iqDq9mHNm4&amp;list=PLaSOUojkSiGnKuE30ckcjnDVkMNqDv0Vl&amp;index=17" TargetMode="External"/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86401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832F19-1B95-49D7-8403-1276F3048561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86401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3331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13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47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788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2F19A73-88F5-4B80-A929-CF8E66EE5449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46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556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Core deployment decisions</a:t>
            </a:r>
          </a:p>
          <a:p>
            <a:r>
              <a:rPr lang="en-US" sz="900" dirty="0"/>
              <a:t>App availability settings</a:t>
            </a:r>
          </a:p>
          <a:p>
            <a:r>
              <a:rPr lang="en-US" sz="900" dirty="0"/>
              <a:t>App permissions and other considerations</a:t>
            </a:r>
          </a:p>
          <a:p>
            <a:r>
              <a:rPr lang="en-US" sz="900" dirty="0"/>
              <a:t>Bots for private chats and channels</a:t>
            </a:r>
          </a:p>
          <a:p>
            <a:r>
              <a:rPr lang="en-US" sz="900" dirty="0"/>
              <a:t>Office 365 and custom connectors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Additional deployment decisions</a:t>
            </a:r>
          </a:p>
          <a:p>
            <a:r>
              <a:rPr lang="en-US" sz="900" dirty="0"/>
              <a:t>Activity reports</a:t>
            </a:r>
          </a:p>
          <a:p>
            <a:r>
              <a:rPr lang="en-US" sz="900" dirty="0"/>
              <a:t>App templates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577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Supporting videos for instructor or student use:</a:t>
            </a:r>
          </a:p>
          <a:p>
            <a:endParaRPr lang="en-US" sz="882" b="0" i="0" u="none" strike="noStrike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sz="882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Managing Apps in Microsoft Teams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hlinkClick r:id="rId3"/>
              </a:rPr>
              <a:t>https://www.youtube.com/watch?v=PPf5UHOr394</a:t>
            </a:r>
            <a:endParaRPr lang="en-US" sz="882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2783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Supporting videos for instructor or student use:</a:t>
            </a:r>
          </a:p>
          <a:p>
            <a:endParaRPr lang="en-US" sz="882" b="0" i="0" u="none" strike="noStrike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r>
              <a:rPr lang="en-US" sz="882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Managing Apps in Microsoft Teams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hlinkClick r:id="rId3"/>
              </a:rPr>
              <a:t>https://www.youtube.com/watch?v=PPf5UHOr394</a:t>
            </a:r>
            <a:endParaRPr lang="en-US" sz="882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2783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Supporting videos for instructor or student use:</a:t>
            </a:r>
          </a:p>
          <a:p>
            <a:endParaRPr lang="en-US" dirty="0"/>
          </a:p>
          <a:p>
            <a:r>
              <a:rPr lang="en-US" sz="882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Application Policies in Microsoft Teams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u="sng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  <a:hlinkClick r:id="rId3"/>
              </a:rPr>
              <a:t>https://www.youtube.com/watch?v=PiqDq9mHNm4&amp;list=PLaSOUojkSiGnKuE30ckcjnDVkMNqDv0Vl&amp;index=17</a:t>
            </a: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936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Supporting videos for instructor or student use:</a:t>
            </a:r>
          </a:p>
          <a:p>
            <a:endParaRPr lang="en-US" dirty="0"/>
          </a:p>
          <a:p>
            <a:r>
              <a:rPr lang="en-US" sz="882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Application Policies in Microsoft Teams</a:t>
            </a:r>
          </a:p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882" u="sng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  <a:hlinkClick r:id="rId3"/>
              </a:rPr>
              <a:t>https://www.youtube.com/watch?v=PiqDq9mHNm4&amp;list=PLaSOUojkSiGnKuE30ckcjnDVkMNqDv0Vl&amp;index=17</a:t>
            </a:r>
            <a:r>
              <a:rPr lang="en-US" sz="882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93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F19A73-88F5-4B80-A929-CF8E66EE5449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1/18/2021 2:32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26378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3801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5403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344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4106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2F19A73-88F5-4B80-A929-CF8E66EE5449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88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62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62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2F19A73-88F5-4B80-A929-CF8E66EE5449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642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427A7F7-BB1E-479D-AFAA-B52F4D0C99F2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07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42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8304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Managing teams settings includes several options to control basic features of Microsoft Teams</a:t>
            </a:r>
          </a:p>
          <a:p>
            <a:r>
              <a:rPr lang="en-US" dirty="0"/>
              <a:t>Notifications and feeds</a:t>
            </a:r>
          </a:p>
          <a:p>
            <a:r>
              <a:rPr lang="en-US" dirty="0"/>
              <a:t>Email integration</a:t>
            </a:r>
          </a:p>
          <a:p>
            <a:r>
              <a:rPr lang="en-US" dirty="0"/>
              <a:t>Cloud storage options, and devices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settings are org-wide settings and apply to all users and teams in an organization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1/18/2021 2:32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069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382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32737" y="2172837"/>
            <a:ext cx="10571004" cy="149929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65471" y="3963564"/>
            <a:ext cx="8705533" cy="17874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66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10244685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1825" y="1294018"/>
            <a:ext cx="11192828" cy="49541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997206331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016444" y="1294018"/>
            <a:ext cx="2798207" cy="49541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1825" y="1294018"/>
            <a:ext cx="8187346" cy="49541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36971727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8699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5330B-BDDC-4D3A-9DD3-AC34FBA9D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552" y="-104874"/>
            <a:ext cx="11192828" cy="1165754"/>
          </a:xfrm>
        </p:spPr>
        <p:txBody>
          <a:bodyPr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FB242A-1019-4E93-B602-661B2D8FD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5009" y="1861968"/>
            <a:ext cx="5285502" cy="44379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0CF5B35-3F26-4D08-B437-D4F5517B5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78452A-7727-4A46-972F-E36442AA5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1ECE4A-4BE9-4C04-A9E8-A0AE1C69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7164B7-2889-4B7B-A075-73C0D6EE9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344909097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 breit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">
            <a:extLst>
              <a:ext uri="{FF2B5EF4-FFF2-40B4-BE49-F238E27FC236}">
                <a16:creationId xmlns:a16="http://schemas.microsoft.com/office/drawing/2014/main" id="{AD434D82-B508-423B-B217-E87DFD26AA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436475" cy="3497261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einfügen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&gt;&gt; Menü &gt; Einfügen &gt; Bilder    </a:t>
            </a:r>
          </a:p>
        </p:txBody>
      </p:sp>
      <p:sp>
        <p:nvSpPr>
          <p:cNvPr id="14" name="Transparenz">
            <a:extLst>
              <a:ext uri="{FF2B5EF4-FFF2-40B4-BE49-F238E27FC236}">
                <a16:creationId xmlns:a16="http://schemas.microsoft.com/office/drawing/2014/main" id="{305FC845-BDCC-4331-9D36-A06E8ABB9A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" y="2"/>
            <a:ext cx="12436474" cy="3497261"/>
          </a:xfrm>
          <a:solidFill>
            <a:schemeClr val="tx1">
              <a:alpha val="35000"/>
            </a:schemeClr>
          </a:solidFill>
        </p:spPr>
        <p:txBody>
          <a:bodyPr bIns="3402000" anchor="b" anchorCtr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Transparente Fläche bitte nicht verschieben/ändern</a:t>
            </a:r>
          </a:p>
        </p:txBody>
      </p:sp>
      <p:sp>
        <p:nvSpPr>
          <p:cNvPr id="2" name="Titel">
            <a:extLst>
              <a:ext uri="{FF2B5EF4-FFF2-40B4-BE49-F238E27FC236}">
                <a16:creationId xmlns:a16="http://schemas.microsoft.com/office/drawing/2014/main" id="{6E7E112C-90FC-48C9-AB1C-586A3A8C89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0" y="3846820"/>
            <a:ext cx="10376582" cy="2215559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90000"/>
              </a:lnSpc>
              <a:defRPr sz="5181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Titel der </a:t>
            </a:r>
            <a:br>
              <a:rPr lang="de-DE" noProof="0" dirty="0"/>
            </a:br>
            <a:r>
              <a:rPr lang="de-DE" noProof="0" dirty="0"/>
              <a:t>Präsentation</a:t>
            </a:r>
          </a:p>
        </p:txBody>
      </p:sp>
      <p:sp>
        <p:nvSpPr>
          <p:cNvPr id="17" name="Ort/Datum">
            <a:extLst>
              <a:ext uri="{FF2B5EF4-FFF2-40B4-BE49-F238E27FC236}">
                <a16:creationId xmlns:a16="http://schemas.microsoft.com/office/drawing/2014/main" id="{4D06CC3C-A8D8-4BAE-836E-6EF778CF3DD7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514930" y="6356134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18" name="Fußzeile">
            <a:extLst>
              <a:ext uri="{FF2B5EF4-FFF2-40B4-BE49-F238E27FC236}">
                <a16:creationId xmlns:a16="http://schemas.microsoft.com/office/drawing/2014/main" id="{75BC9F19-8370-432B-83DA-564D7E37D44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514930" y="6207168"/>
            <a:ext cx="3108987" cy="155430"/>
          </a:xfrm>
        </p:spPr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20" name="Foliennummer">
            <a:extLst>
              <a:ext uri="{FF2B5EF4-FFF2-40B4-BE49-F238E27FC236}">
                <a16:creationId xmlns:a16="http://schemas.microsoft.com/office/drawing/2014/main" id="{EA94BAC0-39F1-48A9-A46D-D5DC5CF3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grpSp>
        <p:nvGrpSpPr>
          <p:cNvPr id="25" name="Regieanweisungen">
            <a:extLst>
              <a:ext uri="{FF2B5EF4-FFF2-40B4-BE49-F238E27FC236}">
                <a16:creationId xmlns:a16="http://schemas.microsoft.com/office/drawing/2014/main" id="{3E6ECA1C-85BF-434E-BBDE-5C9BBD127C3E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26" name="Hilfslinien">
              <a:extLst>
                <a:ext uri="{FF2B5EF4-FFF2-40B4-BE49-F238E27FC236}">
                  <a16:creationId xmlns:a16="http://schemas.microsoft.com/office/drawing/2014/main" id="{44782C2A-3A6C-4E12-B68E-DFDD9F78A486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7" name="Zurücksetzen">
              <a:extLst>
                <a:ext uri="{FF2B5EF4-FFF2-40B4-BE49-F238E27FC236}">
                  <a16:creationId xmlns:a16="http://schemas.microsoft.com/office/drawing/2014/main" id="{8B83F65D-49A1-4D8C-AAE8-CE6C9BAAF2EE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28" name="Layoutwechsel">
              <a:extLst>
                <a:ext uri="{FF2B5EF4-FFF2-40B4-BE49-F238E27FC236}">
                  <a16:creationId xmlns:a16="http://schemas.microsoft.com/office/drawing/2014/main" id="{7355BFB5-0E8A-4262-B5D3-EF862AC5FEE4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29" name="Listenebenen">
              <a:extLst>
                <a:ext uri="{FF2B5EF4-FFF2-40B4-BE49-F238E27FC236}">
                  <a16:creationId xmlns:a16="http://schemas.microsoft.com/office/drawing/2014/main" id="{061E2500-A6A5-43CF-AC6B-BF40BF5600D5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31" name="Text // Listenebene erhöhen">
                <a:extLst>
                  <a:ext uri="{FF2B5EF4-FFF2-40B4-BE49-F238E27FC236}">
                    <a16:creationId xmlns:a16="http://schemas.microsoft.com/office/drawing/2014/main" id="{45C230A6-29D5-405D-8006-159DA6E175EA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32" name="Text // Listenebene verringern">
                <a:extLst>
                  <a:ext uri="{FF2B5EF4-FFF2-40B4-BE49-F238E27FC236}">
                    <a16:creationId xmlns:a16="http://schemas.microsoft.com/office/drawing/2014/main" id="{294220F5-BB9F-40FB-BEFA-2AFE7E5426ED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33" name="Listenebenen">
                <a:extLst>
                  <a:ext uri="{FF2B5EF4-FFF2-40B4-BE49-F238E27FC236}">
                    <a16:creationId xmlns:a16="http://schemas.microsoft.com/office/drawing/2014/main" id="{8ABA6F92-91A1-43AC-BBB1-5A58EE1B680E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34" name="Bild // Listenebene verringern">
                <a:extLst>
                  <a:ext uri="{FF2B5EF4-FFF2-40B4-BE49-F238E27FC236}">
                    <a16:creationId xmlns:a16="http://schemas.microsoft.com/office/drawing/2014/main" id="{52B2E540-0E10-4131-BE52-C223DBAA77F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Bild // Listenebene erhöhen">
                <a:extLst>
                  <a:ext uri="{FF2B5EF4-FFF2-40B4-BE49-F238E27FC236}">
                    <a16:creationId xmlns:a16="http://schemas.microsoft.com/office/drawing/2014/main" id="{9E095FFC-ED5A-4006-A7A9-4EEA1C1AD576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0" name="Fußzeile">
              <a:extLst>
                <a:ext uri="{FF2B5EF4-FFF2-40B4-BE49-F238E27FC236}">
                  <a16:creationId xmlns:a16="http://schemas.microsoft.com/office/drawing/2014/main" id="{F1742485-8881-464C-83E0-CD6E9E7A82C6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7929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939">
          <p15:clr>
            <a:srgbClr val="FBAE40"/>
          </p15:clr>
        </p15:guide>
        <p15:guide id="3" orient="horz" pos="2041">
          <p15:clr>
            <a:srgbClr val="FBAE40"/>
          </p15:clr>
        </p15:guide>
        <p15:guide id="4" orient="horz" pos="2245">
          <p15:clr>
            <a:srgbClr val="FBAE40"/>
          </p15:clr>
        </p15:guide>
        <p15:guide id="5" pos="884">
          <p15:clr>
            <a:srgbClr val="FBAE40"/>
          </p15:clr>
        </p15:guide>
        <p15:guide id="6" orient="horz" pos="353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C5E3B3AF-DCB9-4944-8A87-6A25406363DE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1514932" y="2758743"/>
            <a:ext cx="8395519" cy="2837563"/>
          </a:xfrm>
          <a:prstGeom prst="rect">
            <a:avLst/>
          </a:prstGeom>
        </p:spPr>
        <p:txBody>
          <a:bodyPr vert="horz" numCol="2" spcCol="1152000" anchor="t" anchorCtr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#①(TAB) Agenda Punkt // keine weiteren Text Formate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12" name="Titel">
            <a:extLst>
              <a:ext uri="{FF2B5EF4-FFF2-40B4-BE49-F238E27FC236}">
                <a16:creationId xmlns:a16="http://schemas.microsoft.com/office/drawing/2014/main" id="{908BD6F9-152D-4C71-B399-5901595600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1" y="1321113"/>
            <a:ext cx="8395519" cy="89299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ct val="90000"/>
              </a:lnSpc>
              <a:defRPr sz="5181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Agenda Headline</a:t>
            </a:r>
          </a:p>
        </p:txBody>
      </p:sp>
      <p:sp>
        <p:nvSpPr>
          <p:cNvPr id="13" name="Ort/Datum">
            <a:extLst>
              <a:ext uri="{FF2B5EF4-FFF2-40B4-BE49-F238E27FC236}">
                <a16:creationId xmlns:a16="http://schemas.microsoft.com/office/drawing/2014/main" id="{17BC9CFD-EDC6-4858-8380-B5ED8C41BBA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3439317" y="6356134"/>
            <a:ext cx="3108987" cy="155430"/>
          </a:xfrm>
        </p:spPr>
        <p:txBody>
          <a:bodyPr/>
          <a:lstStyle/>
          <a:p>
            <a:r>
              <a:rPr lang="de-DE" noProof="0" dirty="0"/>
              <a:t>Ort den 00.00.0000</a:t>
            </a:r>
          </a:p>
        </p:txBody>
      </p:sp>
      <p:sp>
        <p:nvSpPr>
          <p:cNvPr id="14" name="Fußzeile">
            <a:extLst>
              <a:ext uri="{FF2B5EF4-FFF2-40B4-BE49-F238E27FC236}">
                <a16:creationId xmlns:a16="http://schemas.microsoft.com/office/drawing/2014/main" id="{856C7416-10C9-468F-A18F-31BEDC15E5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439317" y="620716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17" name="Foliennummer">
            <a:extLst>
              <a:ext uri="{FF2B5EF4-FFF2-40B4-BE49-F238E27FC236}">
                <a16:creationId xmlns:a16="http://schemas.microsoft.com/office/drawing/2014/main" id="{1F6F0641-9469-4339-B71F-C07ADB33B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589333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771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610">
          <p15:clr>
            <a:srgbClr val="FBAE40"/>
          </p15:clr>
        </p15:guide>
        <p15:guide id="7" pos="578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small / Text 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">
            <a:extLst>
              <a:ext uri="{FF2B5EF4-FFF2-40B4-BE49-F238E27FC236}">
                <a16:creationId xmlns:a16="http://schemas.microsoft.com/office/drawing/2014/main" id="{87E902AA-3653-424A-874D-06792A4AAB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1709" y="1"/>
            <a:ext cx="3594767" cy="6994525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930" y="1477041"/>
            <a:ext cx="6102562" cy="466289"/>
          </a:xfrm>
        </p:spPr>
        <p:txBody>
          <a:bodyPr anchor="b" anchorCtr="0"/>
          <a:lstStyle>
            <a:lvl1pPr>
              <a:lnSpc>
                <a:spcPct val="106000"/>
              </a:lnSpc>
              <a:defRPr sz="1943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14930" y="2176151"/>
            <a:ext cx="6102562" cy="342015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2656359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445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270">
          <p15:clr>
            <a:srgbClr val="FBAE40"/>
          </p15:clr>
        </p15:guide>
        <p15:guide id="7" pos="515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small 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931" y="1477041"/>
            <a:ext cx="8395520" cy="466289"/>
          </a:xfrm>
        </p:spPr>
        <p:txBody>
          <a:bodyPr anchor="b" anchorCtr="0"/>
          <a:lstStyle>
            <a:lvl1pPr>
              <a:lnSpc>
                <a:spcPct val="106000"/>
              </a:lnSpc>
              <a:defRPr sz="1943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14931" y="2176151"/>
            <a:ext cx="8395520" cy="342015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2900317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783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27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 / Headline 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">
            <a:extLst>
              <a:ext uri="{FF2B5EF4-FFF2-40B4-BE49-F238E27FC236}">
                <a16:creationId xmlns:a16="http://schemas.microsoft.com/office/drawing/2014/main" id="{F10AB7D8-7A08-42DA-9290-D92CA74A764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6218238" cy="6994525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7890" y="1477042"/>
            <a:ext cx="4623621" cy="1241479"/>
          </a:xfrm>
        </p:spPr>
        <p:txBody>
          <a:bodyPr anchor="b" anchorCtr="0"/>
          <a:lstStyle>
            <a:lvl1pPr>
              <a:lnSpc>
                <a:spcPct val="93000"/>
              </a:lnSpc>
              <a:defRPr sz="3886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67890" y="2972594"/>
            <a:ext cx="4623622" cy="262371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12" name="Foliennummer">
            <a:extLst>
              <a:ext uri="{FF2B5EF4-FFF2-40B4-BE49-F238E27FC236}">
                <a16:creationId xmlns:a16="http://schemas.microsoft.com/office/drawing/2014/main" id="{30320CAD-2A11-4F73-BE37-0D6A2AF3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6158901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50135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629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4241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734">
          <p15:clr>
            <a:srgbClr val="FBAE40"/>
          </p15:clr>
        </p15:guide>
        <p15:guide id="7" pos="693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/ Bil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">
            <a:extLst>
              <a:ext uri="{FF2B5EF4-FFF2-40B4-BE49-F238E27FC236}">
                <a16:creationId xmlns:a16="http://schemas.microsoft.com/office/drawing/2014/main" id="{0BF328A4-3DFC-4681-B363-80450A6E4EF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96211" y="543182"/>
            <a:ext cx="5595300" cy="5906449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337EA5A0-5240-4115-A0AE-177403A7B8E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43252" y="2971217"/>
            <a:ext cx="4119784" cy="2935233"/>
          </a:xfrm>
          <a:prstGeom prst="rect">
            <a:avLst/>
          </a:prstGeom>
        </p:spPr>
        <p:txBody>
          <a:bodyPr vert="horz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9" name="Ort/Datum">
            <a:extLst>
              <a:ext uri="{FF2B5EF4-FFF2-40B4-BE49-F238E27FC236}">
                <a16:creationId xmlns:a16="http://schemas.microsoft.com/office/drawing/2014/main" id="{BEBD4F91-05F7-4BCE-8715-891B5E4E354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17" name="Fußzeile">
            <a:extLst>
              <a:ext uri="{FF2B5EF4-FFF2-40B4-BE49-F238E27FC236}">
                <a16:creationId xmlns:a16="http://schemas.microsoft.com/office/drawing/2014/main" id="{B638F6B6-E919-4228-BBB2-3970EB630F0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18" name="Foliennummer">
            <a:extLst>
              <a:ext uri="{FF2B5EF4-FFF2-40B4-BE49-F238E27FC236}">
                <a16:creationId xmlns:a16="http://schemas.microsoft.com/office/drawing/2014/main" id="{A20B8C7E-3B72-4057-91D1-7402BC62229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10" name="Headline">
            <a:extLst>
              <a:ext uri="{FF2B5EF4-FFF2-40B4-BE49-F238E27FC236}">
                <a16:creationId xmlns:a16="http://schemas.microsoft.com/office/drawing/2014/main" id="{CF31E647-A123-441E-8061-3285D89CAA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3252" y="1477042"/>
            <a:ext cx="4119785" cy="1241479"/>
          </a:xfrm>
        </p:spPr>
        <p:txBody>
          <a:bodyPr anchor="b" anchorCtr="0"/>
          <a:lstStyle>
            <a:lvl1pPr>
              <a:lnSpc>
                <a:spcPct val="93000"/>
              </a:lnSpc>
              <a:defRPr sz="3886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grpSp>
        <p:nvGrpSpPr>
          <p:cNvPr id="8" name="Regieanweisungen">
            <a:extLst>
              <a:ext uri="{FF2B5EF4-FFF2-40B4-BE49-F238E27FC236}">
                <a16:creationId xmlns:a16="http://schemas.microsoft.com/office/drawing/2014/main" id="{025FB905-CFD5-432A-9E27-EA3CCDBB249A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11" name="Hilfslinien">
              <a:extLst>
                <a:ext uri="{FF2B5EF4-FFF2-40B4-BE49-F238E27FC236}">
                  <a16:creationId xmlns:a16="http://schemas.microsoft.com/office/drawing/2014/main" id="{03F4350F-CD99-4F4A-AD08-1744C426FA4B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4" name="Zurücksetzen">
              <a:extLst>
                <a:ext uri="{FF2B5EF4-FFF2-40B4-BE49-F238E27FC236}">
                  <a16:creationId xmlns:a16="http://schemas.microsoft.com/office/drawing/2014/main" id="{F0503A4C-1F96-4A8C-A710-9207CC6D149E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15" name="Layoutwechsel">
              <a:extLst>
                <a:ext uri="{FF2B5EF4-FFF2-40B4-BE49-F238E27FC236}">
                  <a16:creationId xmlns:a16="http://schemas.microsoft.com/office/drawing/2014/main" id="{E0071DBA-0833-4709-A202-4DDF7A4F0777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16" name="Listenebenen">
              <a:extLst>
                <a:ext uri="{FF2B5EF4-FFF2-40B4-BE49-F238E27FC236}">
                  <a16:creationId xmlns:a16="http://schemas.microsoft.com/office/drawing/2014/main" id="{E4484618-46CE-4ED5-B7FF-F279DB956732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20" name="Text // Listenebene erhöhen">
                <a:extLst>
                  <a:ext uri="{FF2B5EF4-FFF2-40B4-BE49-F238E27FC236}">
                    <a16:creationId xmlns:a16="http://schemas.microsoft.com/office/drawing/2014/main" id="{D77B155E-A768-4EB6-9595-9646C529BFE1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1" name="Text // Listenebene verringern">
                <a:extLst>
                  <a:ext uri="{FF2B5EF4-FFF2-40B4-BE49-F238E27FC236}">
                    <a16:creationId xmlns:a16="http://schemas.microsoft.com/office/drawing/2014/main" id="{E0C3B81F-D7B6-48D0-8DC7-462A8CB91416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22" name="Listenebenen">
                <a:extLst>
                  <a:ext uri="{FF2B5EF4-FFF2-40B4-BE49-F238E27FC236}">
                    <a16:creationId xmlns:a16="http://schemas.microsoft.com/office/drawing/2014/main" id="{51FC2B05-6231-49A6-AC4D-4D27D8FB325C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23" name="Bild // Listenebene verringern">
                <a:extLst>
                  <a:ext uri="{FF2B5EF4-FFF2-40B4-BE49-F238E27FC236}">
                    <a16:creationId xmlns:a16="http://schemas.microsoft.com/office/drawing/2014/main" id="{FE47C005-72B1-44D1-AE5F-C7F2C69248E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Bild // Listenebene erhöhen">
                <a:extLst>
                  <a:ext uri="{FF2B5EF4-FFF2-40B4-BE49-F238E27FC236}">
                    <a16:creationId xmlns:a16="http://schemas.microsoft.com/office/drawing/2014/main" id="{0DC6D17B-171E-4FD2-8702-5C8CA8BA86B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9" name="Fußzeile">
              <a:extLst>
                <a:ext uri="{FF2B5EF4-FFF2-40B4-BE49-F238E27FC236}">
                  <a16:creationId xmlns:a16="http://schemas.microsoft.com/office/drawing/2014/main" id="{8DC807A3-C5B4-49F6-BF67-FF04BB775A84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64365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7">
          <p15:clr>
            <a:srgbClr val="FBAE40"/>
          </p15:clr>
        </p15:guide>
        <p15:guide id="2" pos="317">
          <p15:clr>
            <a:srgbClr val="FBAE40"/>
          </p15:clr>
        </p15:guide>
        <p15:guide id="3" orient="horz" pos="3764">
          <p15:clr>
            <a:srgbClr val="FBAE40"/>
          </p15:clr>
        </p15:guide>
        <p15:guide id="5" pos="3674">
          <p15:clr>
            <a:srgbClr val="FBAE40"/>
          </p15:clr>
        </p15:guide>
        <p15:guide id="7" pos="6939">
          <p15:clr>
            <a:srgbClr val="FBAE40"/>
          </p15:clr>
        </p15:guide>
        <p15:guide id="8" orient="horz" pos="3447">
          <p15:clr>
            <a:srgbClr val="FBAE40"/>
          </p15:clr>
        </p15:guide>
        <p15:guide id="9" pos="2721">
          <p15:clr>
            <a:srgbClr val="FBAE40"/>
          </p15:clr>
        </p15:guide>
        <p15:guide id="10" orient="horz" pos="1734">
          <p15:clr>
            <a:srgbClr val="FBAE40"/>
          </p15:clr>
        </p15:guide>
        <p15:guide id="11" orient="horz" pos="86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5893" y="36056"/>
            <a:ext cx="8814228" cy="817313"/>
          </a:xfrm>
        </p:spPr>
        <p:txBody>
          <a:bodyPr>
            <a:normAutofit/>
          </a:bodyPr>
          <a:lstStyle>
            <a:lvl1pPr algn="l">
              <a:defRPr sz="2856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1825" y="1294018"/>
            <a:ext cx="11192828" cy="49541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97756-3DDB-4F3D-B33E-10274DF55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7223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">
            <a:extLst>
              <a:ext uri="{FF2B5EF4-FFF2-40B4-BE49-F238E27FC236}">
                <a16:creationId xmlns:a16="http://schemas.microsoft.com/office/drawing/2014/main" id="{AD434D82-B508-423B-B217-E87DFD26AA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12436475" cy="6994525"/>
          </a:xfrm>
          <a:solidFill>
            <a:schemeClr val="bg2"/>
          </a:solidFill>
        </p:spPr>
        <p:txBody>
          <a:bodyPr anchor="t" anchorCtr="0"/>
          <a:lstStyle>
            <a:lvl1pPr algn="ctr">
              <a:defRPr/>
            </a:lvl1pPr>
          </a:lstStyle>
          <a:p>
            <a:br>
              <a:rPr lang="de-DE" dirty="0"/>
            </a:br>
            <a:r>
              <a:rPr lang="de-DE" dirty="0"/>
              <a:t>Bild einfügen </a:t>
            </a:r>
            <a:br>
              <a:rPr lang="de-DE" dirty="0"/>
            </a:br>
            <a:r>
              <a:rPr lang="de-DE" dirty="0"/>
              <a:t>&gt;&gt; Menü &gt; Einfügen &gt; Bilder     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14" name="Transparenz">
            <a:extLst>
              <a:ext uri="{FF2B5EF4-FFF2-40B4-BE49-F238E27FC236}">
                <a16:creationId xmlns:a16="http://schemas.microsoft.com/office/drawing/2014/main" id="{305FC845-BDCC-4331-9D36-A06E8ABB9A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" y="1"/>
            <a:ext cx="12436474" cy="6994525"/>
          </a:xfrm>
          <a:solidFill>
            <a:schemeClr val="tx1">
              <a:alpha val="35000"/>
            </a:schemeClr>
          </a:solidFill>
        </p:spPr>
        <p:txBody>
          <a:bodyPr bIns="6642000" anchor="b" anchorCtr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Transparente Fläche bitte nicht verschieben/ändern</a:t>
            </a:r>
          </a:p>
        </p:txBody>
      </p:sp>
      <p:sp>
        <p:nvSpPr>
          <p:cNvPr id="2" name="Titel">
            <a:extLst>
              <a:ext uri="{FF2B5EF4-FFF2-40B4-BE49-F238E27FC236}">
                <a16:creationId xmlns:a16="http://schemas.microsoft.com/office/drawing/2014/main" id="{6E7E112C-90FC-48C9-AB1C-586A3A8C89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0" y="1477039"/>
            <a:ext cx="10376582" cy="2770535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ct val="90000"/>
              </a:lnSpc>
              <a:defRPr sz="5181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Schlussklausel</a:t>
            </a:r>
            <a:br>
              <a:rPr lang="de-DE" noProof="0" dirty="0"/>
            </a:br>
            <a:r>
              <a:rPr lang="de-DE" noProof="0" dirty="0"/>
              <a:t>auch mehrzeilig</a:t>
            </a:r>
          </a:p>
        </p:txBody>
      </p:sp>
      <p:sp>
        <p:nvSpPr>
          <p:cNvPr id="12" name="Ort/Datum">
            <a:extLst>
              <a:ext uri="{FF2B5EF4-FFF2-40B4-BE49-F238E27FC236}">
                <a16:creationId xmlns:a16="http://schemas.microsoft.com/office/drawing/2014/main" id="{FFC5BA3D-8E3C-4DC9-AD99-4FD55B10D7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15" name="Fußzeile">
            <a:extLst>
              <a:ext uri="{FF2B5EF4-FFF2-40B4-BE49-F238E27FC236}">
                <a16:creationId xmlns:a16="http://schemas.microsoft.com/office/drawing/2014/main" id="{CF2BF0A5-B2FA-48BD-805F-9A46F8FD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16" name="Foliennummer">
            <a:extLst>
              <a:ext uri="{FF2B5EF4-FFF2-40B4-BE49-F238E27FC236}">
                <a16:creationId xmlns:a16="http://schemas.microsoft.com/office/drawing/2014/main" id="{8BAC8BC1-63B9-4EFD-AEBF-33FB4B139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B2EFD14A-133D-4C63-AB66-1AFF83B786B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514930" y="4662890"/>
            <a:ext cx="3108987" cy="1826299"/>
          </a:xfrm>
          <a:prstGeom prst="rect">
            <a:avLst/>
          </a:prstGeom>
        </p:spPr>
        <p:txBody>
          <a:bodyPr vert="horz" bIns="36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Vorname Nachname</a:t>
            </a:r>
            <a:br>
              <a:rPr lang="de-DE" noProof="0" dirty="0"/>
            </a:br>
            <a:r>
              <a:rPr lang="de-DE" noProof="0" dirty="0"/>
              <a:t>Funktion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Adresse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Tel. +00(0)00 – 00 00 00-0000</a:t>
            </a:r>
            <a:br>
              <a:rPr lang="de-DE" noProof="0" dirty="0"/>
            </a:br>
            <a:r>
              <a:rPr lang="de-DE" noProof="0" dirty="0"/>
              <a:t>vorname.nachname@sonymusic.com </a:t>
            </a:r>
          </a:p>
        </p:txBody>
      </p:sp>
      <p:sp>
        <p:nvSpPr>
          <p:cNvPr id="21" name="Text">
            <a:extLst>
              <a:ext uri="{FF2B5EF4-FFF2-40B4-BE49-F238E27FC236}">
                <a16:creationId xmlns:a16="http://schemas.microsoft.com/office/drawing/2014/main" id="{93EB3104-53AB-4513-92AB-4A8AF0C33978}"/>
              </a:ext>
            </a:extLst>
          </p:cNvPr>
          <p:cNvSpPr>
            <a:spLocks noGrp="1"/>
          </p:cNvSpPr>
          <p:nvPr>
            <p:ph type="body" orient="vert" idx="16" hasCustomPrompt="1"/>
          </p:nvPr>
        </p:nvSpPr>
        <p:spPr>
          <a:xfrm>
            <a:off x="5363003" y="4662890"/>
            <a:ext cx="3108987" cy="1826299"/>
          </a:xfrm>
          <a:prstGeom prst="rect">
            <a:avLst/>
          </a:prstGeom>
        </p:spPr>
        <p:txBody>
          <a:bodyPr vert="horz" bIns="36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Vorname Nachname</a:t>
            </a:r>
            <a:br>
              <a:rPr lang="de-DE" noProof="0" dirty="0"/>
            </a:br>
            <a:r>
              <a:rPr lang="de-DE" noProof="0" dirty="0"/>
              <a:t>Funktion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Adresse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Tel. +00(0)00 – 00 00 00-0000</a:t>
            </a:r>
            <a:br>
              <a:rPr lang="de-DE" noProof="0" dirty="0"/>
            </a:br>
            <a:r>
              <a:rPr lang="de-DE" noProof="0" dirty="0"/>
              <a:t>vorname.nachname@sonymusic.com </a:t>
            </a:r>
          </a:p>
        </p:txBody>
      </p:sp>
      <p:grpSp>
        <p:nvGrpSpPr>
          <p:cNvPr id="22" name="Regieanweisungen">
            <a:extLst>
              <a:ext uri="{FF2B5EF4-FFF2-40B4-BE49-F238E27FC236}">
                <a16:creationId xmlns:a16="http://schemas.microsoft.com/office/drawing/2014/main" id="{15468255-56E8-4073-87A9-C1EE0ADFA86C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23" name="Hilfslinien">
              <a:extLst>
                <a:ext uri="{FF2B5EF4-FFF2-40B4-BE49-F238E27FC236}">
                  <a16:creationId xmlns:a16="http://schemas.microsoft.com/office/drawing/2014/main" id="{FA1A178D-4106-41D7-89EE-5D92F7FEB01B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4" name="Zurücksetzen">
              <a:extLst>
                <a:ext uri="{FF2B5EF4-FFF2-40B4-BE49-F238E27FC236}">
                  <a16:creationId xmlns:a16="http://schemas.microsoft.com/office/drawing/2014/main" id="{0D948FC1-8A2C-41A1-AAF6-2E445E859D4A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25" name="Layoutwechsel">
              <a:extLst>
                <a:ext uri="{FF2B5EF4-FFF2-40B4-BE49-F238E27FC236}">
                  <a16:creationId xmlns:a16="http://schemas.microsoft.com/office/drawing/2014/main" id="{CFA11216-D389-4CDE-B83B-49780F976E86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26" name="Listenebenen">
              <a:extLst>
                <a:ext uri="{FF2B5EF4-FFF2-40B4-BE49-F238E27FC236}">
                  <a16:creationId xmlns:a16="http://schemas.microsoft.com/office/drawing/2014/main" id="{9A350E5A-7D11-4788-AE97-A014E8DDC6E3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28" name="Text // Listenebene erhöhen">
                <a:extLst>
                  <a:ext uri="{FF2B5EF4-FFF2-40B4-BE49-F238E27FC236}">
                    <a16:creationId xmlns:a16="http://schemas.microsoft.com/office/drawing/2014/main" id="{B6D73F8E-4B8A-43F8-B0AA-13B72E7825F1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9" name="Text // Listenebene verringern">
                <a:extLst>
                  <a:ext uri="{FF2B5EF4-FFF2-40B4-BE49-F238E27FC236}">
                    <a16:creationId xmlns:a16="http://schemas.microsoft.com/office/drawing/2014/main" id="{431F8D0D-B67A-4AB3-9887-DB7C72254E08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30" name="Listenebenen">
                <a:extLst>
                  <a:ext uri="{FF2B5EF4-FFF2-40B4-BE49-F238E27FC236}">
                    <a16:creationId xmlns:a16="http://schemas.microsoft.com/office/drawing/2014/main" id="{043310F8-CE33-4F89-9252-81EB6A447822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31" name="Bild // Listenebene verringern">
                <a:extLst>
                  <a:ext uri="{FF2B5EF4-FFF2-40B4-BE49-F238E27FC236}">
                    <a16:creationId xmlns:a16="http://schemas.microsoft.com/office/drawing/2014/main" id="{AB312597-3365-46EB-AFDC-A633E231FBA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" name="Bild // Listenebene erhöhen">
                <a:extLst>
                  <a:ext uri="{FF2B5EF4-FFF2-40B4-BE49-F238E27FC236}">
                    <a16:creationId xmlns:a16="http://schemas.microsoft.com/office/drawing/2014/main" id="{E0099F3B-4695-40CD-A263-0D59A93383D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7" name="Fußzeile">
              <a:extLst>
                <a:ext uri="{FF2B5EF4-FFF2-40B4-BE49-F238E27FC236}">
                  <a16:creationId xmlns:a16="http://schemas.microsoft.com/office/drawing/2014/main" id="{C8E7537C-A1A9-43E5-B26D-E14B16AD9E0A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3478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939">
          <p15:clr>
            <a:srgbClr val="FBAE40"/>
          </p15:clr>
        </p15:guide>
        <p15:guide id="3" orient="horz" pos="862">
          <p15:clr>
            <a:srgbClr val="FBAE40"/>
          </p15:clr>
        </p15:guide>
        <p15:guide id="5" pos="884">
          <p15:clr>
            <a:srgbClr val="FBAE40"/>
          </p15:clr>
        </p15:guide>
        <p15:guide id="7" orient="horz" pos="3787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ünstler-Factshee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">
            <a:extLst>
              <a:ext uri="{FF2B5EF4-FFF2-40B4-BE49-F238E27FC236}">
                <a16:creationId xmlns:a16="http://schemas.microsoft.com/office/drawing/2014/main" id="{AEC37FF0-A41C-427E-AEAA-F6825683B44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-3"/>
            <a:ext cx="3769646" cy="699452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6158901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Ort/Datum">
            <a:extLst>
              <a:ext uri="{FF2B5EF4-FFF2-40B4-BE49-F238E27FC236}">
                <a16:creationId xmlns:a16="http://schemas.microsoft.com/office/drawing/2014/main" id="{A8E1239D-066C-4A4E-9C23-238BD17D3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12" name="Fußzeile">
            <a:extLst>
              <a:ext uri="{FF2B5EF4-FFF2-40B4-BE49-F238E27FC236}">
                <a16:creationId xmlns:a16="http://schemas.microsoft.com/office/drawing/2014/main" id="{B9223127-3A2B-4ECA-BD81-DBA5DF801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2269" y="426664"/>
            <a:ext cx="5324530" cy="1142906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de-DE" noProof="0" dirty="0"/>
              <a:t>Künstlername</a:t>
            </a:r>
            <a:endParaRPr lang="de-DE" dirty="0"/>
          </a:p>
        </p:txBody>
      </p:sp>
      <p:sp>
        <p:nvSpPr>
          <p:cNvPr id="14" name="facebook">
            <a:extLst>
              <a:ext uri="{FF2B5EF4-FFF2-40B4-BE49-F238E27FC236}">
                <a16:creationId xmlns:a16="http://schemas.microsoft.com/office/drawing/2014/main" id="{0095464F-1617-40F6-A456-02208492B59A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4391445" y="5245752"/>
            <a:ext cx="159335" cy="15931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475B03BC-1953-44AB-894A-954CB2624647}"/>
              </a:ext>
            </a:extLst>
          </p:cNvPr>
          <p:cNvSpPr>
            <a:spLocks noGrp="1"/>
          </p:cNvSpPr>
          <p:nvPr>
            <p:ph type="body" orient="vert" idx="14" hasCustomPrompt="1"/>
          </p:nvPr>
        </p:nvSpPr>
        <p:spPr>
          <a:xfrm>
            <a:off x="8256722" y="5181813"/>
            <a:ext cx="2720363" cy="1267818"/>
          </a:xfrm>
          <a:prstGeom prst="rect">
            <a:avLst/>
          </a:prstGeom>
        </p:spPr>
        <p:txBody>
          <a:bodyPr vert="horz" anchor="t" anchorCtr="0"/>
          <a:lstStyle>
            <a:lvl1pPr>
              <a:lnSpc>
                <a:spcPct val="113000"/>
              </a:lnSpc>
              <a:spcBef>
                <a:spcPts val="648"/>
              </a:spcBef>
              <a:spcAft>
                <a:spcPts val="648"/>
              </a:spcAft>
              <a:defRPr sz="1511" cap="none" spc="64" baseline="0">
                <a:latin typeface="+mn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endParaRPr lang="de-DE" noProof="0" dirty="0"/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8C7ECB8E-9420-41C9-9D8F-443CE643A53B}"/>
              </a:ext>
            </a:extLst>
          </p:cNvPr>
          <p:cNvSpPr>
            <a:spLocks noGrp="1"/>
          </p:cNvSpPr>
          <p:nvPr>
            <p:ph type="body" orient="vert" idx="16" hasCustomPrompt="1"/>
          </p:nvPr>
        </p:nvSpPr>
        <p:spPr>
          <a:xfrm>
            <a:off x="4392268" y="1565005"/>
            <a:ext cx="5324531" cy="669405"/>
          </a:xfrm>
          <a:prstGeom prst="rect">
            <a:avLst/>
          </a:prstGeom>
        </p:spPr>
        <p:txBody>
          <a:bodyPr vert="horz" anchor="t" anchorCtr="0"/>
          <a:lstStyle>
            <a:lvl1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2pPr>
            <a:lvl3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3pPr>
            <a:lvl4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4pPr>
            <a:lvl5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5pPr>
            <a:lvl6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6pPr>
            <a:lvl7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7pPr>
            <a:lvl8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8pPr>
            <a:lvl9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9pPr>
          </a:lstStyle>
          <a:p>
            <a:pPr lvl="0"/>
            <a:r>
              <a:rPr lang="de-DE" noProof="0" dirty="0"/>
              <a:t>Künstler-Factsheet</a:t>
            </a:r>
          </a:p>
        </p:txBody>
      </p:sp>
      <p:sp>
        <p:nvSpPr>
          <p:cNvPr id="21" name="Text">
            <a:extLst>
              <a:ext uri="{FF2B5EF4-FFF2-40B4-BE49-F238E27FC236}">
                <a16:creationId xmlns:a16="http://schemas.microsoft.com/office/drawing/2014/main" id="{991C42A0-00B7-4FE9-9587-8277E811084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90555" y="2234407"/>
            <a:ext cx="7500957" cy="2331445"/>
          </a:xfrm>
          <a:prstGeom prst="rect">
            <a:avLst/>
          </a:prstGeom>
        </p:spPr>
        <p:txBody>
          <a:bodyPr vert="horz" anchor="t" anchorCtr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11" cap="none" spc="54" baseline="0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endParaRPr lang="de-DE" noProof="0" dirty="0"/>
          </a:p>
        </p:txBody>
      </p:sp>
      <p:sp>
        <p:nvSpPr>
          <p:cNvPr id="36" name="spotify">
            <a:extLst>
              <a:ext uri="{FF2B5EF4-FFF2-40B4-BE49-F238E27FC236}">
                <a16:creationId xmlns:a16="http://schemas.microsoft.com/office/drawing/2014/main" id="{2DCDCCEC-DACB-47B7-98C5-57C20E707C7F}"/>
              </a:ext>
            </a:extLst>
          </p:cNvPr>
          <p:cNvSpPr>
            <a:spLocks noGrp="1"/>
          </p:cNvSpPr>
          <p:nvPr>
            <p:ph type="body" orient="vert" idx="17" hasCustomPrompt="1"/>
          </p:nvPr>
        </p:nvSpPr>
        <p:spPr>
          <a:xfrm>
            <a:off x="5359884" y="5230690"/>
            <a:ext cx="178767" cy="17874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wrap="none" lIns="3672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7" name="instagram">
            <a:extLst>
              <a:ext uri="{FF2B5EF4-FFF2-40B4-BE49-F238E27FC236}">
                <a16:creationId xmlns:a16="http://schemas.microsoft.com/office/drawing/2014/main" id="{26D9C3F3-2FEE-4F24-81EF-BEE58B845BC6}"/>
              </a:ext>
            </a:extLst>
          </p:cNvPr>
          <p:cNvSpPr>
            <a:spLocks noGrp="1"/>
          </p:cNvSpPr>
          <p:nvPr>
            <p:ph type="body" orient="vert" idx="18" hasCustomPrompt="1"/>
          </p:nvPr>
        </p:nvSpPr>
        <p:spPr>
          <a:xfrm>
            <a:off x="6324640" y="5230690"/>
            <a:ext cx="178767" cy="17874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8" name="www">
            <a:extLst>
              <a:ext uri="{FF2B5EF4-FFF2-40B4-BE49-F238E27FC236}">
                <a16:creationId xmlns:a16="http://schemas.microsoft.com/office/drawing/2014/main" id="{B395D04A-38A8-49E8-BEC0-59F820E9602F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6315410" y="5778563"/>
            <a:ext cx="178767" cy="178744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9" name="youtube">
            <a:extLst>
              <a:ext uri="{FF2B5EF4-FFF2-40B4-BE49-F238E27FC236}">
                <a16:creationId xmlns:a16="http://schemas.microsoft.com/office/drawing/2014/main" id="{4B41B925-7650-405B-8511-764D9E73E9E0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5350237" y="5789054"/>
            <a:ext cx="209856" cy="159316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40" name="twitter">
            <a:extLst>
              <a:ext uri="{FF2B5EF4-FFF2-40B4-BE49-F238E27FC236}">
                <a16:creationId xmlns:a16="http://schemas.microsoft.com/office/drawing/2014/main" id="{FAF00DA9-5889-4120-ACDB-133E215F54E0}"/>
              </a:ext>
            </a:extLst>
          </p:cNvPr>
          <p:cNvSpPr>
            <a:spLocks noGrp="1"/>
          </p:cNvSpPr>
          <p:nvPr>
            <p:ph type="body" orient="vert" idx="21" hasCustomPrompt="1"/>
          </p:nvPr>
        </p:nvSpPr>
        <p:spPr>
          <a:xfrm>
            <a:off x="4391445" y="5789054"/>
            <a:ext cx="159335" cy="159316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41" name="Text">
            <a:extLst>
              <a:ext uri="{FF2B5EF4-FFF2-40B4-BE49-F238E27FC236}">
                <a16:creationId xmlns:a16="http://schemas.microsoft.com/office/drawing/2014/main" id="{E399F861-6B21-4C9F-9AED-109E4811C749}"/>
              </a:ext>
            </a:extLst>
          </p:cNvPr>
          <p:cNvSpPr>
            <a:spLocks noGrp="1"/>
          </p:cNvSpPr>
          <p:nvPr>
            <p:ph type="body" orient="vert" idx="22" hasCustomPrompt="1"/>
          </p:nvPr>
        </p:nvSpPr>
        <p:spPr>
          <a:xfrm>
            <a:off x="4390555" y="4916990"/>
            <a:ext cx="2720364" cy="155430"/>
          </a:xfrm>
          <a:prstGeom prst="rect">
            <a:avLst/>
          </a:prstGeom>
        </p:spPr>
        <p:txBody>
          <a:bodyPr vert="horz" anchor="b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cap="all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all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Headline</a:t>
            </a:r>
          </a:p>
        </p:txBody>
      </p:sp>
      <p:sp>
        <p:nvSpPr>
          <p:cNvPr id="42" name="Text">
            <a:extLst>
              <a:ext uri="{FF2B5EF4-FFF2-40B4-BE49-F238E27FC236}">
                <a16:creationId xmlns:a16="http://schemas.microsoft.com/office/drawing/2014/main" id="{B77C4C14-1DD7-445B-ACA4-69FF1352A3A3}"/>
              </a:ext>
            </a:extLst>
          </p:cNvPr>
          <p:cNvSpPr>
            <a:spLocks noGrp="1"/>
          </p:cNvSpPr>
          <p:nvPr>
            <p:ph type="body" orient="vert" idx="23" hasCustomPrompt="1"/>
          </p:nvPr>
        </p:nvSpPr>
        <p:spPr>
          <a:xfrm>
            <a:off x="8256721" y="4916990"/>
            <a:ext cx="2720364" cy="155430"/>
          </a:xfrm>
          <a:prstGeom prst="rect">
            <a:avLst/>
          </a:prstGeom>
        </p:spPr>
        <p:txBody>
          <a:bodyPr vert="horz" anchor="b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cap="all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all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986097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9">
          <p15:clr>
            <a:srgbClr val="FBAE40"/>
          </p15:clr>
        </p15:guide>
        <p15:guide id="2" pos="317">
          <p15:clr>
            <a:srgbClr val="FBAE40"/>
          </p15:clr>
        </p15:guide>
        <p15:guide id="3" orient="horz" pos="3764">
          <p15:clr>
            <a:srgbClr val="FBAE40"/>
          </p15:clr>
        </p15:guide>
        <p15:guide id="5" pos="2563">
          <p15:clr>
            <a:srgbClr val="FBAE40"/>
          </p15:clr>
        </p15:guide>
        <p15:guide id="6" pos="5670">
          <p15:clr>
            <a:srgbClr val="FBAE40"/>
          </p15:clr>
        </p15:guide>
        <p15:guide id="7" pos="6939">
          <p15:clr>
            <a:srgbClr val="FBAE40"/>
          </p15:clr>
        </p15:guide>
        <p15:guide id="8" orient="horz" pos="130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-10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23606" y="1478244"/>
            <a:ext cx="11195743" cy="2293880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612"/>
              </a:spcAft>
              <a:buNone/>
              <a:defRPr sz="2856" spc="-101" baseline="0">
                <a:gradFill>
                  <a:gsLst>
                    <a:gs pos="10000">
                      <a:srgbClr val="FF8A00"/>
                    </a:gs>
                    <a:gs pos="29583">
                      <a:srgbClr val="FF8A00"/>
                    </a:gs>
                  </a:gsLst>
                  <a:lin ang="5400000" scaled="0"/>
                </a:gradFill>
                <a:latin typeface="+mn-lt"/>
              </a:defRPr>
            </a:lvl1pPr>
            <a:lvl2pPr marL="0" indent="0">
              <a:spcBef>
                <a:spcPts val="0"/>
              </a:spcBef>
              <a:spcAft>
                <a:spcPts val="1224"/>
              </a:spcAft>
              <a:buNone/>
              <a:defRPr sz="2040">
                <a:latin typeface="Segoe UI Light" pitchFamily="34" charset="0"/>
                <a:ea typeface="Segoe UI" pitchFamily="34" charset="0"/>
                <a:cs typeface="Segoe UI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865165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437" y="2850932"/>
            <a:ext cx="2253723" cy="1292662"/>
          </a:xfrm>
        </p:spPr>
        <p:txBody>
          <a:bodyPr anchor="ctr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9991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888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75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FDE817-4581-481C-9C54-D23C2F82A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951" y="3317212"/>
            <a:ext cx="9193594" cy="360099"/>
          </a:xfrm>
          <a:noFill/>
        </p:spPr>
        <p:txBody>
          <a:bodyPr wrap="square" lIns="0" tIns="0" rIns="0" bIns="0" anchor="ctr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600" b="0" kern="1200" cap="none" spc="-51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2252539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3B5B8C-7294-44EF-AF9F-0A3D34A90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507446"/>
            <a:ext cx="6257941" cy="43946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45213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507446"/>
            <a:ext cx="11239464" cy="43946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9438946C-117E-D444-B499-2F521D38B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915" y="6584990"/>
            <a:ext cx="11246266" cy="110001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© Microsoft Corporation 					 	 	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10803470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438" y="507446"/>
            <a:ext cx="11244226" cy="439465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966351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FDE817-4581-481C-9C54-D23C2F82A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951" y="3275663"/>
            <a:ext cx="9070923" cy="443198"/>
          </a:xfrm>
          <a:noFill/>
        </p:spPr>
        <p:txBody>
          <a:bodyPr wrap="square" lIns="0" tIns="0" rIns="0" bIns="0" anchor="ctr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0" kern="1200" cap="none" spc="-51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7394853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32737" y="2172837"/>
            <a:ext cx="10571004" cy="1499290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865471" y="3963564"/>
            <a:ext cx="8705533" cy="178749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66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03672497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1pPr>
            <a:lvl2pPr marL="466292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8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7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7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6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5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4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4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850414836"/>
      </p:ext>
    </p:extLst>
  </p:cSld>
  <p:clrMapOvr>
    <a:masterClrMapping/>
  </p:clrMapOvr>
  <p:hf hd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5893" y="36056"/>
            <a:ext cx="8814228" cy="817313"/>
          </a:xfrm>
        </p:spPr>
        <p:txBody>
          <a:bodyPr>
            <a:normAutofit/>
          </a:bodyPr>
          <a:lstStyle>
            <a:lvl1pPr algn="l">
              <a:defRPr sz="2856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1825" y="1294018"/>
            <a:ext cx="11192828" cy="49541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97756-3DDB-4F3D-B33E-10274DF553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192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82396" y="4494633"/>
            <a:ext cx="10571004" cy="1389190"/>
          </a:xfrm>
        </p:spPr>
        <p:txBody>
          <a:bodyPr anchor="t"/>
          <a:lstStyle>
            <a:lvl1pPr algn="l">
              <a:defRPr sz="408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82396" y="2964579"/>
            <a:ext cx="10571004" cy="1530052"/>
          </a:xfrm>
        </p:spPr>
        <p:txBody>
          <a:bodyPr anchor="b"/>
          <a:lstStyle>
            <a:lvl1pPr marL="0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1pPr>
            <a:lvl2pPr marL="466292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8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7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7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6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5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4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4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97387452"/>
      </p:ext>
    </p:extLst>
  </p:cSld>
  <p:clrMapOvr>
    <a:masterClrMapping/>
  </p:clrMapOvr>
  <p:hf hdr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1824" y="1220579"/>
            <a:ext cx="5492776" cy="5027543"/>
          </a:xfrm>
        </p:spPr>
        <p:txBody>
          <a:bodyPr/>
          <a:lstStyle>
            <a:lvl1pPr>
              <a:defRPr sz="2856"/>
            </a:lvl1pPr>
            <a:lvl2pPr>
              <a:defRPr sz="2448"/>
            </a:lvl2pPr>
            <a:lvl3pPr>
              <a:defRPr sz="2040"/>
            </a:lvl3pPr>
            <a:lvl4pPr>
              <a:defRPr sz="1836"/>
            </a:lvl4pPr>
            <a:lvl5pPr>
              <a:defRPr sz="1836"/>
            </a:lvl5pPr>
            <a:lvl6pPr>
              <a:defRPr sz="1836"/>
            </a:lvl6pPr>
            <a:lvl7pPr>
              <a:defRPr sz="1836"/>
            </a:lvl7pPr>
            <a:lvl8pPr>
              <a:defRPr sz="1836"/>
            </a:lvl8pPr>
            <a:lvl9pPr>
              <a:defRPr sz="1836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21875" y="1220579"/>
            <a:ext cx="5492776" cy="5027543"/>
          </a:xfrm>
        </p:spPr>
        <p:txBody>
          <a:bodyPr/>
          <a:lstStyle>
            <a:lvl1pPr>
              <a:defRPr sz="2856"/>
            </a:lvl1pPr>
            <a:lvl2pPr>
              <a:defRPr sz="2448"/>
            </a:lvl2pPr>
            <a:lvl3pPr>
              <a:defRPr sz="2040"/>
            </a:lvl3pPr>
            <a:lvl4pPr>
              <a:defRPr sz="1836"/>
            </a:lvl4pPr>
            <a:lvl5pPr>
              <a:defRPr sz="1836"/>
            </a:lvl5pPr>
            <a:lvl6pPr>
              <a:defRPr sz="1836"/>
            </a:lvl6pPr>
            <a:lvl7pPr>
              <a:defRPr sz="1836"/>
            </a:lvl7pPr>
            <a:lvl8pPr>
              <a:defRPr sz="1836"/>
            </a:lvl8pPr>
            <a:lvl9pPr>
              <a:defRPr sz="1836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87D2616-EF85-43D8-B293-4B3A68D2C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25" y="45494"/>
            <a:ext cx="11192828" cy="873851"/>
          </a:xfrm>
        </p:spPr>
        <p:txBody>
          <a:bodyPr>
            <a:normAutofit/>
          </a:bodyPr>
          <a:lstStyle>
            <a:lvl1pPr algn="l">
              <a:defRPr sz="2856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183410961"/>
      </p:ext>
    </p:extLst>
  </p:cSld>
  <p:clrMapOvr>
    <a:masterClrMapping/>
  </p:clrMapOvr>
  <p:hf hdr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5893" y="1294019"/>
            <a:ext cx="5494936" cy="43217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2" indent="0">
              <a:buNone/>
              <a:defRPr sz="2040" b="1"/>
            </a:lvl2pPr>
            <a:lvl3pPr marL="932585" indent="0">
              <a:buNone/>
              <a:defRPr sz="1836" b="1"/>
            </a:lvl3pPr>
            <a:lvl4pPr marL="1398878" indent="0">
              <a:buNone/>
              <a:defRPr sz="1632" b="1"/>
            </a:lvl4pPr>
            <a:lvl5pPr marL="1865170" indent="0">
              <a:buNone/>
              <a:defRPr sz="1632" b="1"/>
            </a:lvl5pPr>
            <a:lvl6pPr marL="2331462" indent="0">
              <a:buNone/>
              <a:defRPr sz="1632" b="1"/>
            </a:lvl6pPr>
            <a:lvl7pPr marL="2797756" indent="0">
              <a:buNone/>
              <a:defRPr sz="1632" b="1"/>
            </a:lvl7pPr>
            <a:lvl8pPr marL="3264048" indent="0">
              <a:buNone/>
              <a:defRPr sz="1632" b="1"/>
            </a:lvl8pPr>
            <a:lvl9pPr marL="3730340" indent="0">
              <a:buNone/>
              <a:defRPr sz="163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5893" y="1881551"/>
            <a:ext cx="5494936" cy="3485271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316177" y="1294019"/>
            <a:ext cx="5497094" cy="43217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2" indent="0">
              <a:buNone/>
              <a:defRPr sz="2040" b="1"/>
            </a:lvl2pPr>
            <a:lvl3pPr marL="932585" indent="0">
              <a:buNone/>
              <a:defRPr sz="1836" b="1"/>
            </a:lvl3pPr>
            <a:lvl4pPr marL="1398878" indent="0">
              <a:buNone/>
              <a:defRPr sz="1632" b="1"/>
            </a:lvl4pPr>
            <a:lvl5pPr marL="1865170" indent="0">
              <a:buNone/>
              <a:defRPr sz="1632" b="1"/>
            </a:lvl5pPr>
            <a:lvl6pPr marL="2331462" indent="0">
              <a:buNone/>
              <a:defRPr sz="1632" b="1"/>
            </a:lvl6pPr>
            <a:lvl7pPr marL="2797756" indent="0">
              <a:buNone/>
              <a:defRPr sz="1632" b="1"/>
            </a:lvl7pPr>
            <a:lvl8pPr marL="3264048" indent="0">
              <a:buNone/>
              <a:defRPr sz="1632" b="1"/>
            </a:lvl8pPr>
            <a:lvl9pPr marL="3730340" indent="0">
              <a:buNone/>
              <a:defRPr sz="163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16177" y="1881551"/>
            <a:ext cx="5497094" cy="3485271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8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411398036"/>
      </p:ext>
    </p:extLst>
  </p:cSld>
  <p:clrMapOvr>
    <a:masterClrMapping/>
  </p:clrMapOvr>
  <p:hf hdr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440023" y="36056"/>
            <a:ext cx="9010101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663681337"/>
      </p:ext>
    </p:extLst>
  </p:cSld>
  <p:clrMapOvr>
    <a:masterClrMapping/>
  </p:clrMapOvr>
  <p:hf hdr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958B9-C7C7-4D93-BE6D-98C3AAC6D5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59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5894" y="1220576"/>
            <a:ext cx="4091515" cy="1185183"/>
          </a:xfrm>
        </p:spPr>
        <p:txBody>
          <a:bodyPr anchor="b"/>
          <a:lstStyle>
            <a:lvl1pPr algn="l">
              <a:defRPr sz="204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62318" y="1220579"/>
            <a:ext cx="6952335" cy="502754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1825" y="2395643"/>
            <a:ext cx="4091515" cy="3852479"/>
          </a:xfrm>
        </p:spPr>
        <p:txBody>
          <a:bodyPr/>
          <a:lstStyle>
            <a:lvl1pPr marL="0" indent="0">
              <a:buNone/>
              <a:defRPr sz="1428"/>
            </a:lvl1pPr>
            <a:lvl2pPr marL="466292" indent="0">
              <a:buNone/>
              <a:defRPr sz="1224"/>
            </a:lvl2pPr>
            <a:lvl3pPr marL="932585" indent="0">
              <a:buNone/>
              <a:defRPr sz="1020"/>
            </a:lvl3pPr>
            <a:lvl4pPr marL="1398878" indent="0">
              <a:buNone/>
              <a:defRPr sz="918"/>
            </a:lvl4pPr>
            <a:lvl5pPr marL="1865170" indent="0">
              <a:buNone/>
              <a:defRPr sz="918"/>
            </a:lvl5pPr>
            <a:lvl6pPr marL="2331462" indent="0">
              <a:buNone/>
              <a:defRPr sz="918"/>
            </a:lvl6pPr>
            <a:lvl7pPr marL="2797756" indent="0">
              <a:buNone/>
              <a:defRPr sz="918"/>
            </a:lvl7pPr>
            <a:lvl8pPr marL="3264048" indent="0">
              <a:buNone/>
              <a:defRPr sz="918"/>
            </a:lvl8pPr>
            <a:lvl9pPr marL="3730340" indent="0">
              <a:buNone/>
              <a:defRPr sz="91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38610545"/>
      </p:ext>
    </p:extLst>
  </p:cSld>
  <p:clrMapOvr>
    <a:masterClrMapping/>
  </p:clrMapOvr>
  <p:hf hdr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/>
          <a:lstStyle>
            <a:lvl1pPr algn="l">
              <a:defRPr sz="204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437637" y="1294018"/>
            <a:ext cx="7461885" cy="3527671"/>
          </a:xfrm>
        </p:spPr>
        <p:txBody>
          <a:bodyPr/>
          <a:lstStyle>
            <a:lvl1pPr marL="0" indent="0">
              <a:buNone/>
              <a:defRPr sz="3264"/>
            </a:lvl1pPr>
            <a:lvl2pPr marL="466292" indent="0">
              <a:buNone/>
              <a:defRPr sz="2856"/>
            </a:lvl2pPr>
            <a:lvl3pPr marL="932585" indent="0">
              <a:buNone/>
              <a:defRPr sz="2448"/>
            </a:lvl3pPr>
            <a:lvl4pPr marL="1398878" indent="0">
              <a:buNone/>
              <a:defRPr sz="2040"/>
            </a:lvl4pPr>
            <a:lvl5pPr marL="1865170" indent="0">
              <a:buNone/>
              <a:defRPr sz="2040"/>
            </a:lvl5pPr>
            <a:lvl6pPr marL="2331462" indent="0">
              <a:buNone/>
              <a:defRPr sz="2040"/>
            </a:lvl6pPr>
            <a:lvl7pPr marL="2797756" indent="0">
              <a:buNone/>
              <a:defRPr sz="2040"/>
            </a:lvl7pPr>
            <a:lvl8pPr marL="3264048" indent="0">
              <a:buNone/>
              <a:defRPr sz="2040"/>
            </a:lvl8pPr>
            <a:lvl9pPr marL="3730340" indent="0">
              <a:buNone/>
              <a:defRPr sz="204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/>
          <a:lstStyle>
            <a:lvl1pPr marL="0" indent="0">
              <a:buNone/>
              <a:defRPr sz="1428"/>
            </a:lvl1pPr>
            <a:lvl2pPr marL="466292" indent="0">
              <a:buNone/>
              <a:defRPr sz="1224"/>
            </a:lvl2pPr>
            <a:lvl3pPr marL="932585" indent="0">
              <a:buNone/>
              <a:defRPr sz="1020"/>
            </a:lvl3pPr>
            <a:lvl4pPr marL="1398878" indent="0">
              <a:buNone/>
              <a:defRPr sz="918"/>
            </a:lvl4pPr>
            <a:lvl5pPr marL="1865170" indent="0">
              <a:buNone/>
              <a:defRPr sz="918"/>
            </a:lvl5pPr>
            <a:lvl6pPr marL="2331462" indent="0">
              <a:buNone/>
              <a:defRPr sz="918"/>
            </a:lvl6pPr>
            <a:lvl7pPr marL="2797756" indent="0">
              <a:buNone/>
              <a:defRPr sz="918"/>
            </a:lvl7pPr>
            <a:lvl8pPr marL="3264048" indent="0">
              <a:buNone/>
              <a:defRPr sz="918"/>
            </a:lvl8pPr>
            <a:lvl9pPr marL="3730340" indent="0">
              <a:buNone/>
              <a:defRPr sz="91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161593136"/>
      </p:ext>
    </p:extLst>
  </p:cSld>
  <p:clrMapOvr>
    <a:masterClrMapping/>
  </p:clrMapOvr>
  <p:hf hdr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1825" y="1294018"/>
            <a:ext cx="11192828" cy="49541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0829652"/>
      </p:ext>
    </p:extLst>
  </p:cSld>
  <p:clrMapOvr>
    <a:masterClrMapping/>
  </p:clrMapOvr>
  <p:hf hdr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016444" y="1294018"/>
            <a:ext cx="2798207" cy="49541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621825" y="1294018"/>
            <a:ext cx="8187346" cy="49541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93755623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1824" y="1220579"/>
            <a:ext cx="5492776" cy="5027543"/>
          </a:xfrm>
        </p:spPr>
        <p:txBody>
          <a:bodyPr/>
          <a:lstStyle>
            <a:lvl1pPr>
              <a:defRPr sz="2856"/>
            </a:lvl1pPr>
            <a:lvl2pPr>
              <a:defRPr sz="2448"/>
            </a:lvl2pPr>
            <a:lvl3pPr>
              <a:defRPr sz="2040"/>
            </a:lvl3pPr>
            <a:lvl4pPr>
              <a:defRPr sz="1836"/>
            </a:lvl4pPr>
            <a:lvl5pPr>
              <a:defRPr sz="1836"/>
            </a:lvl5pPr>
            <a:lvl6pPr>
              <a:defRPr sz="1836"/>
            </a:lvl6pPr>
            <a:lvl7pPr>
              <a:defRPr sz="1836"/>
            </a:lvl7pPr>
            <a:lvl8pPr>
              <a:defRPr sz="1836"/>
            </a:lvl8pPr>
            <a:lvl9pPr>
              <a:defRPr sz="1836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21875" y="1220579"/>
            <a:ext cx="5492776" cy="5027543"/>
          </a:xfrm>
        </p:spPr>
        <p:txBody>
          <a:bodyPr/>
          <a:lstStyle>
            <a:lvl1pPr>
              <a:defRPr sz="2856"/>
            </a:lvl1pPr>
            <a:lvl2pPr>
              <a:defRPr sz="2448"/>
            </a:lvl2pPr>
            <a:lvl3pPr>
              <a:defRPr sz="2040"/>
            </a:lvl3pPr>
            <a:lvl4pPr>
              <a:defRPr sz="1836"/>
            </a:lvl4pPr>
            <a:lvl5pPr>
              <a:defRPr sz="1836"/>
            </a:lvl5pPr>
            <a:lvl6pPr>
              <a:defRPr sz="1836"/>
            </a:lvl6pPr>
            <a:lvl7pPr>
              <a:defRPr sz="1836"/>
            </a:lvl7pPr>
            <a:lvl8pPr>
              <a:defRPr sz="1836"/>
            </a:lvl8pPr>
            <a:lvl9pPr>
              <a:defRPr sz="1836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87D2616-EF85-43D8-B293-4B3A68D2C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25" y="45494"/>
            <a:ext cx="11192828" cy="873851"/>
          </a:xfrm>
        </p:spPr>
        <p:txBody>
          <a:bodyPr>
            <a:normAutofit/>
          </a:bodyPr>
          <a:lstStyle>
            <a:lvl1pPr algn="l">
              <a:defRPr sz="2856"/>
            </a:lvl1pPr>
          </a:lstStyle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46295047"/>
      </p:ext>
    </p:extLst>
  </p:cSld>
  <p:clrMapOvr>
    <a:masterClrMapping/>
  </p:clrMapOvr>
  <p:hf hdr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10647"/>
      </p:ext>
    </p:extLst>
  </p:cSld>
  <p:clrMapOvr>
    <a:masterClrMapping/>
  </p:clrMapOvr>
  <p:hf hdr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5330B-BDDC-4D3A-9DD3-AC34FBA9D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552" y="-104874"/>
            <a:ext cx="11192828" cy="1165754"/>
          </a:xfrm>
        </p:spPr>
        <p:txBody>
          <a:bodyPr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0FB242A-1019-4E93-B602-661B2D8FD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5009" y="1861968"/>
            <a:ext cx="5285502" cy="44379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0CF5B35-3F26-4D08-B437-D4F5517B5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78452A-7727-4A46-972F-E36442AA5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11ECE4A-4BE9-4C04-A9E8-A0AE1C69B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C7164B7-2889-4B7B-A075-73C0D6EE9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31654316"/>
      </p:ext>
    </p:extLst>
  </p:cSld>
  <p:clrMapOvr>
    <a:masterClrMapping/>
  </p:clrMapOvr>
  <p:hf hdr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 breit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">
            <a:extLst>
              <a:ext uri="{FF2B5EF4-FFF2-40B4-BE49-F238E27FC236}">
                <a16:creationId xmlns:a16="http://schemas.microsoft.com/office/drawing/2014/main" id="{AD434D82-B508-423B-B217-E87DFD26AA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12436475" cy="3497261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einfügen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&gt;&gt; Menü &gt; Einfügen &gt; Bilder    </a:t>
            </a:r>
          </a:p>
        </p:txBody>
      </p:sp>
      <p:sp>
        <p:nvSpPr>
          <p:cNvPr id="14" name="Transparenz">
            <a:extLst>
              <a:ext uri="{FF2B5EF4-FFF2-40B4-BE49-F238E27FC236}">
                <a16:creationId xmlns:a16="http://schemas.microsoft.com/office/drawing/2014/main" id="{305FC845-BDCC-4331-9D36-A06E8ABB9A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" y="2"/>
            <a:ext cx="12436474" cy="3497261"/>
          </a:xfrm>
          <a:solidFill>
            <a:schemeClr val="tx1">
              <a:alpha val="35000"/>
            </a:schemeClr>
          </a:solidFill>
        </p:spPr>
        <p:txBody>
          <a:bodyPr bIns="3402000" anchor="b" anchorCtr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Transparente Fläche bitte nicht verschieben/ändern</a:t>
            </a:r>
          </a:p>
        </p:txBody>
      </p:sp>
      <p:sp>
        <p:nvSpPr>
          <p:cNvPr id="2" name="Titel">
            <a:extLst>
              <a:ext uri="{FF2B5EF4-FFF2-40B4-BE49-F238E27FC236}">
                <a16:creationId xmlns:a16="http://schemas.microsoft.com/office/drawing/2014/main" id="{6E7E112C-90FC-48C9-AB1C-586A3A8C89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0" y="3846820"/>
            <a:ext cx="10376582" cy="2215559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ct val="90000"/>
              </a:lnSpc>
              <a:defRPr sz="5181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Titel der </a:t>
            </a:r>
            <a:br>
              <a:rPr lang="de-DE" noProof="0" dirty="0"/>
            </a:br>
            <a:r>
              <a:rPr lang="de-DE" noProof="0" dirty="0"/>
              <a:t>Präsentation</a:t>
            </a:r>
          </a:p>
        </p:txBody>
      </p:sp>
      <p:sp>
        <p:nvSpPr>
          <p:cNvPr id="17" name="Ort/Datum">
            <a:extLst>
              <a:ext uri="{FF2B5EF4-FFF2-40B4-BE49-F238E27FC236}">
                <a16:creationId xmlns:a16="http://schemas.microsoft.com/office/drawing/2014/main" id="{4D06CC3C-A8D8-4BAE-836E-6EF778CF3DD7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514930" y="6356134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18" name="Fußzeile">
            <a:extLst>
              <a:ext uri="{FF2B5EF4-FFF2-40B4-BE49-F238E27FC236}">
                <a16:creationId xmlns:a16="http://schemas.microsoft.com/office/drawing/2014/main" id="{75BC9F19-8370-432B-83DA-564D7E37D44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514930" y="6207168"/>
            <a:ext cx="3108987" cy="155430"/>
          </a:xfrm>
        </p:spPr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20" name="Foliennummer">
            <a:extLst>
              <a:ext uri="{FF2B5EF4-FFF2-40B4-BE49-F238E27FC236}">
                <a16:creationId xmlns:a16="http://schemas.microsoft.com/office/drawing/2014/main" id="{EA94BAC0-39F1-48A9-A46D-D5DC5CF3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grpSp>
        <p:nvGrpSpPr>
          <p:cNvPr id="25" name="Regieanweisungen">
            <a:extLst>
              <a:ext uri="{FF2B5EF4-FFF2-40B4-BE49-F238E27FC236}">
                <a16:creationId xmlns:a16="http://schemas.microsoft.com/office/drawing/2014/main" id="{3E6ECA1C-85BF-434E-BBDE-5C9BBD127C3E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26" name="Hilfslinien">
              <a:extLst>
                <a:ext uri="{FF2B5EF4-FFF2-40B4-BE49-F238E27FC236}">
                  <a16:creationId xmlns:a16="http://schemas.microsoft.com/office/drawing/2014/main" id="{44782C2A-3A6C-4E12-B68E-DFDD9F78A486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7" name="Zurücksetzen">
              <a:extLst>
                <a:ext uri="{FF2B5EF4-FFF2-40B4-BE49-F238E27FC236}">
                  <a16:creationId xmlns:a16="http://schemas.microsoft.com/office/drawing/2014/main" id="{8B83F65D-49A1-4D8C-AAE8-CE6C9BAAF2EE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28" name="Layoutwechsel">
              <a:extLst>
                <a:ext uri="{FF2B5EF4-FFF2-40B4-BE49-F238E27FC236}">
                  <a16:creationId xmlns:a16="http://schemas.microsoft.com/office/drawing/2014/main" id="{7355BFB5-0E8A-4262-B5D3-EF862AC5FEE4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29" name="Listenebenen">
              <a:extLst>
                <a:ext uri="{FF2B5EF4-FFF2-40B4-BE49-F238E27FC236}">
                  <a16:creationId xmlns:a16="http://schemas.microsoft.com/office/drawing/2014/main" id="{061E2500-A6A5-43CF-AC6B-BF40BF5600D5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31" name="Text // Listenebene erhöhen">
                <a:extLst>
                  <a:ext uri="{FF2B5EF4-FFF2-40B4-BE49-F238E27FC236}">
                    <a16:creationId xmlns:a16="http://schemas.microsoft.com/office/drawing/2014/main" id="{45C230A6-29D5-405D-8006-159DA6E175EA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32" name="Text // Listenebene verringern">
                <a:extLst>
                  <a:ext uri="{FF2B5EF4-FFF2-40B4-BE49-F238E27FC236}">
                    <a16:creationId xmlns:a16="http://schemas.microsoft.com/office/drawing/2014/main" id="{294220F5-BB9F-40FB-BEFA-2AFE7E5426ED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33" name="Listenebenen">
                <a:extLst>
                  <a:ext uri="{FF2B5EF4-FFF2-40B4-BE49-F238E27FC236}">
                    <a16:creationId xmlns:a16="http://schemas.microsoft.com/office/drawing/2014/main" id="{8ABA6F92-91A1-43AC-BBB1-5A58EE1B680E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34" name="Bild // Listenebene verringern">
                <a:extLst>
                  <a:ext uri="{FF2B5EF4-FFF2-40B4-BE49-F238E27FC236}">
                    <a16:creationId xmlns:a16="http://schemas.microsoft.com/office/drawing/2014/main" id="{52B2E540-0E10-4131-BE52-C223DBAA77FB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5" name="Bild // Listenebene erhöhen">
                <a:extLst>
                  <a:ext uri="{FF2B5EF4-FFF2-40B4-BE49-F238E27FC236}">
                    <a16:creationId xmlns:a16="http://schemas.microsoft.com/office/drawing/2014/main" id="{9E095FFC-ED5A-4006-A7A9-4EEA1C1AD576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0" name="Fußzeile">
              <a:extLst>
                <a:ext uri="{FF2B5EF4-FFF2-40B4-BE49-F238E27FC236}">
                  <a16:creationId xmlns:a16="http://schemas.microsoft.com/office/drawing/2014/main" id="{F1742485-8881-464C-83E0-CD6E9E7A82C6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72457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939">
          <p15:clr>
            <a:srgbClr val="FBAE40"/>
          </p15:clr>
        </p15:guide>
        <p15:guide id="3" orient="horz" pos="2041">
          <p15:clr>
            <a:srgbClr val="FBAE40"/>
          </p15:clr>
        </p15:guide>
        <p15:guide id="4" orient="horz" pos="2245">
          <p15:clr>
            <a:srgbClr val="FBAE40"/>
          </p15:clr>
        </p15:guide>
        <p15:guide id="5" pos="884">
          <p15:clr>
            <a:srgbClr val="FBAE40"/>
          </p15:clr>
        </p15:guide>
        <p15:guide id="6" orient="horz" pos="3538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">
            <a:extLst>
              <a:ext uri="{FF2B5EF4-FFF2-40B4-BE49-F238E27FC236}">
                <a16:creationId xmlns:a16="http://schemas.microsoft.com/office/drawing/2014/main" id="{C5E3B3AF-DCB9-4944-8A87-6A25406363DE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1514932" y="2758743"/>
            <a:ext cx="8395519" cy="2837563"/>
          </a:xfrm>
          <a:prstGeom prst="rect">
            <a:avLst/>
          </a:prstGeom>
        </p:spPr>
        <p:txBody>
          <a:bodyPr vert="horz" numCol="2" spcCol="1152000" anchor="t" anchorCtr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505140" algn="l"/>
              </a:tabLst>
              <a:defRPr sz="2374" cap="none" spc="54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#①(TAB) Agenda Punkt // keine weiteren Text Formate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12" name="Titel">
            <a:extLst>
              <a:ext uri="{FF2B5EF4-FFF2-40B4-BE49-F238E27FC236}">
                <a16:creationId xmlns:a16="http://schemas.microsoft.com/office/drawing/2014/main" id="{908BD6F9-152D-4C71-B399-5901595600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1" y="1321113"/>
            <a:ext cx="8395519" cy="892990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ct val="90000"/>
              </a:lnSpc>
              <a:defRPr sz="5181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Agenda Headline</a:t>
            </a:r>
          </a:p>
        </p:txBody>
      </p:sp>
      <p:sp>
        <p:nvSpPr>
          <p:cNvPr id="13" name="Ort/Datum">
            <a:extLst>
              <a:ext uri="{FF2B5EF4-FFF2-40B4-BE49-F238E27FC236}">
                <a16:creationId xmlns:a16="http://schemas.microsoft.com/office/drawing/2014/main" id="{17BC9CFD-EDC6-4858-8380-B5ED8C41BBA4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3439317" y="6356134"/>
            <a:ext cx="3108987" cy="155430"/>
          </a:xfrm>
        </p:spPr>
        <p:txBody>
          <a:bodyPr/>
          <a:lstStyle/>
          <a:p>
            <a:r>
              <a:rPr lang="de-DE" noProof="0" dirty="0"/>
              <a:t>Ort den 00.00.0000</a:t>
            </a:r>
          </a:p>
        </p:txBody>
      </p:sp>
      <p:sp>
        <p:nvSpPr>
          <p:cNvPr id="14" name="Fußzeile">
            <a:extLst>
              <a:ext uri="{FF2B5EF4-FFF2-40B4-BE49-F238E27FC236}">
                <a16:creationId xmlns:a16="http://schemas.microsoft.com/office/drawing/2014/main" id="{856C7416-10C9-468F-A18F-31BEDC15E57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439317" y="620716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17" name="Foliennummer">
            <a:extLst>
              <a:ext uri="{FF2B5EF4-FFF2-40B4-BE49-F238E27FC236}">
                <a16:creationId xmlns:a16="http://schemas.microsoft.com/office/drawing/2014/main" id="{1F6F0641-9469-4339-B71F-C07ADB33B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741518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771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610">
          <p15:clr>
            <a:srgbClr val="FBAE40"/>
          </p15:clr>
        </p15:guide>
        <p15:guide id="7" pos="5783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small / Text 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">
            <a:extLst>
              <a:ext uri="{FF2B5EF4-FFF2-40B4-BE49-F238E27FC236}">
                <a16:creationId xmlns:a16="http://schemas.microsoft.com/office/drawing/2014/main" id="{87E902AA-3653-424A-874D-06792A4AAB4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41709" y="1"/>
            <a:ext cx="3594767" cy="6994525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930" y="1477041"/>
            <a:ext cx="6102562" cy="466289"/>
          </a:xfrm>
        </p:spPr>
        <p:txBody>
          <a:bodyPr anchor="b" anchorCtr="0"/>
          <a:lstStyle>
            <a:lvl1pPr>
              <a:lnSpc>
                <a:spcPct val="106000"/>
              </a:lnSpc>
              <a:defRPr sz="1943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14930" y="2176151"/>
            <a:ext cx="6102562" cy="342015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33139403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445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270">
          <p15:clr>
            <a:srgbClr val="FBAE40"/>
          </p15:clr>
        </p15:guide>
        <p15:guide id="7" pos="5159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line small 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4931" y="1477041"/>
            <a:ext cx="8395520" cy="466289"/>
          </a:xfrm>
        </p:spPr>
        <p:txBody>
          <a:bodyPr anchor="b" anchorCtr="0"/>
          <a:lstStyle>
            <a:lvl1pPr>
              <a:lnSpc>
                <a:spcPct val="106000"/>
              </a:lnSpc>
              <a:defRPr sz="1943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14931" y="2176151"/>
            <a:ext cx="8395520" cy="342015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17163412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5783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884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27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 / Headline 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">
            <a:extLst>
              <a:ext uri="{FF2B5EF4-FFF2-40B4-BE49-F238E27FC236}">
                <a16:creationId xmlns:a16="http://schemas.microsoft.com/office/drawing/2014/main" id="{F10AB7D8-7A08-42DA-9290-D92CA74A764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6218238" cy="6994525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67890" y="1477042"/>
            <a:ext cx="4623621" cy="1241479"/>
          </a:xfrm>
        </p:spPr>
        <p:txBody>
          <a:bodyPr anchor="b" anchorCtr="0"/>
          <a:lstStyle>
            <a:lvl1pPr>
              <a:lnSpc>
                <a:spcPct val="93000"/>
              </a:lnSpc>
              <a:defRPr sz="3886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sp>
        <p:nvSpPr>
          <p:cNvPr id="3" name="Ort/Datum">
            <a:extLst>
              <a:ext uri="{FF2B5EF4-FFF2-40B4-BE49-F238E27FC236}">
                <a16:creationId xmlns:a16="http://schemas.microsoft.com/office/drawing/2014/main" id="{F3BD7E5E-0D7C-4519-8A38-21A1EEEA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4" name="Fußzeile">
            <a:extLst>
              <a:ext uri="{FF2B5EF4-FFF2-40B4-BE49-F238E27FC236}">
                <a16:creationId xmlns:a16="http://schemas.microsoft.com/office/drawing/2014/main" id="{FA56781D-5302-4441-ACD5-F04E40A48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6" name="Inhalt">
            <a:extLst>
              <a:ext uri="{FF2B5EF4-FFF2-40B4-BE49-F238E27FC236}">
                <a16:creationId xmlns:a16="http://schemas.microsoft.com/office/drawing/2014/main" id="{33B03A58-9490-4DCE-92BA-9E125E3EEE5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267890" y="2972594"/>
            <a:ext cx="4623622" cy="2623713"/>
          </a:xfrm>
          <a:prstGeom prst="rect">
            <a:avLst/>
          </a:prstGeom>
        </p:spPr>
        <p:txBody>
          <a:bodyPr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12" name="Foliennummer">
            <a:extLst>
              <a:ext uri="{FF2B5EF4-FFF2-40B4-BE49-F238E27FC236}">
                <a16:creationId xmlns:a16="http://schemas.microsoft.com/office/drawing/2014/main" id="{30320CAD-2A11-4F73-BE37-0D6A2AF3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6158901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8784109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629">
          <p15:clr>
            <a:srgbClr val="FBAE40"/>
          </p15:clr>
        </p15:guide>
        <p15:guide id="3" orient="horz" pos="862">
          <p15:clr>
            <a:srgbClr val="FBAE40"/>
          </p15:clr>
        </p15:guide>
        <p15:guide id="4" pos="4241">
          <p15:clr>
            <a:srgbClr val="FBAE40"/>
          </p15:clr>
        </p15:guide>
        <p15:guide id="5" orient="horz" pos="3266">
          <p15:clr>
            <a:srgbClr val="FBAE40"/>
          </p15:clr>
        </p15:guide>
        <p15:guide id="6" orient="horz" pos="1734">
          <p15:clr>
            <a:srgbClr val="FBAE40"/>
          </p15:clr>
        </p15:guide>
        <p15:guide id="7" pos="6939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ext / Bil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">
            <a:extLst>
              <a:ext uri="{FF2B5EF4-FFF2-40B4-BE49-F238E27FC236}">
                <a16:creationId xmlns:a16="http://schemas.microsoft.com/office/drawing/2014/main" id="{0BF328A4-3DFC-4681-B363-80450A6E4EF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96211" y="543182"/>
            <a:ext cx="5595300" cy="5906449"/>
          </a:xfrm>
          <a:solidFill>
            <a:schemeClr val="bg2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337EA5A0-5240-4115-A0AE-177403A7B8E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543252" y="2971217"/>
            <a:ext cx="4119784" cy="2935233"/>
          </a:xfrm>
          <a:prstGeom prst="rect">
            <a:avLst/>
          </a:prstGeom>
        </p:spPr>
        <p:txBody>
          <a:bodyPr vert="horz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9" name="Ort/Datum">
            <a:extLst>
              <a:ext uri="{FF2B5EF4-FFF2-40B4-BE49-F238E27FC236}">
                <a16:creationId xmlns:a16="http://schemas.microsoft.com/office/drawing/2014/main" id="{BEBD4F91-05F7-4BCE-8715-891B5E4E354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de-DE" noProof="0"/>
              <a:t>Ort den 00.00.0000</a:t>
            </a:r>
            <a:endParaRPr lang="de-DE" noProof="0" dirty="0"/>
          </a:p>
        </p:txBody>
      </p:sp>
      <p:sp>
        <p:nvSpPr>
          <p:cNvPr id="17" name="Fußzeile">
            <a:extLst>
              <a:ext uri="{FF2B5EF4-FFF2-40B4-BE49-F238E27FC236}">
                <a16:creationId xmlns:a16="http://schemas.microsoft.com/office/drawing/2014/main" id="{B638F6B6-E919-4228-BBB2-3970EB630F0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de-DE" noProof="0"/>
              <a:t>Titel der Präsentation</a:t>
            </a:r>
            <a:endParaRPr lang="de-DE" noProof="0" dirty="0"/>
          </a:p>
        </p:txBody>
      </p:sp>
      <p:sp>
        <p:nvSpPr>
          <p:cNvPr id="18" name="Foliennummer">
            <a:extLst>
              <a:ext uri="{FF2B5EF4-FFF2-40B4-BE49-F238E27FC236}">
                <a16:creationId xmlns:a16="http://schemas.microsoft.com/office/drawing/2014/main" id="{A20B8C7E-3B72-4057-91D1-7402BC62229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10" name="Headline">
            <a:extLst>
              <a:ext uri="{FF2B5EF4-FFF2-40B4-BE49-F238E27FC236}">
                <a16:creationId xmlns:a16="http://schemas.microsoft.com/office/drawing/2014/main" id="{CF31E647-A123-441E-8061-3285D89CAA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3252" y="1477042"/>
            <a:ext cx="4119785" cy="1241479"/>
          </a:xfrm>
        </p:spPr>
        <p:txBody>
          <a:bodyPr anchor="b" anchorCtr="0"/>
          <a:lstStyle>
            <a:lvl1pPr>
              <a:lnSpc>
                <a:spcPct val="93000"/>
              </a:lnSpc>
              <a:defRPr sz="3886" spc="33" baseline="0">
                <a:solidFill>
                  <a:schemeClr val="tx1"/>
                </a:solidFill>
              </a:defRPr>
            </a:lvl1pPr>
          </a:lstStyle>
          <a:p>
            <a:r>
              <a:rPr lang="de-DE" noProof="0" dirty="0"/>
              <a:t>Headline</a:t>
            </a:r>
            <a:endParaRPr lang="de-DE" dirty="0"/>
          </a:p>
        </p:txBody>
      </p:sp>
      <p:grpSp>
        <p:nvGrpSpPr>
          <p:cNvPr id="8" name="Regieanweisungen">
            <a:extLst>
              <a:ext uri="{FF2B5EF4-FFF2-40B4-BE49-F238E27FC236}">
                <a16:creationId xmlns:a16="http://schemas.microsoft.com/office/drawing/2014/main" id="{025FB905-CFD5-432A-9E27-EA3CCDBB249A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11" name="Hilfslinien">
              <a:extLst>
                <a:ext uri="{FF2B5EF4-FFF2-40B4-BE49-F238E27FC236}">
                  <a16:creationId xmlns:a16="http://schemas.microsoft.com/office/drawing/2014/main" id="{03F4350F-CD99-4F4A-AD08-1744C426FA4B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4" name="Zurücksetzen">
              <a:extLst>
                <a:ext uri="{FF2B5EF4-FFF2-40B4-BE49-F238E27FC236}">
                  <a16:creationId xmlns:a16="http://schemas.microsoft.com/office/drawing/2014/main" id="{F0503A4C-1F96-4A8C-A710-9207CC6D149E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15" name="Layoutwechsel">
              <a:extLst>
                <a:ext uri="{FF2B5EF4-FFF2-40B4-BE49-F238E27FC236}">
                  <a16:creationId xmlns:a16="http://schemas.microsoft.com/office/drawing/2014/main" id="{E0071DBA-0833-4709-A202-4DDF7A4F0777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16" name="Listenebenen">
              <a:extLst>
                <a:ext uri="{FF2B5EF4-FFF2-40B4-BE49-F238E27FC236}">
                  <a16:creationId xmlns:a16="http://schemas.microsoft.com/office/drawing/2014/main" id="{E4484618-46CE-4ED5-B7FF-F279DB956732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20" name="Text // Listenebene erhöhen">
                <a:extLst>
                  <a:ext uri="{FF2B5EF4-FFF2-40B4-BE49-F238E27FC236}">
                    <a16:creationId xmlns:a16="http://schemas.microsoft.com/office/drawing/2014/main" id="{D77B155E-A768-4EB6-9595-9646C529BFE1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1" name="Text // Listenebene verringern">
                <a:extLst>
                  <a:ext uri="{FF2B5EF4-FFF2-40B4-BE49-F238E27FC236}">
                    <a16:creationId xmlns:a16="http://schemas.microsoft.com/office/drawing/2014/main" id="{E0C3B81F-D7B6-48D0-8DC7-462A8CB91416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22" name="Listenebenen">
                <a:extLst>
                  <a:ext uri="{FF2B5EF4-FFF2-40B4-BE49-F238E27FC236}">
                    <a16:creationId xmlns:a16="http://schemas.microsoft.com/office/drawing/2014/main" id="{51FC2B05-6231-49A6-AC4D-4D27D8FB325C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23" name="Bild // Listenebene verringern">
                <a:extLst>
                  <a:ext uri="{FF2B5EF4-FFF2-40B4-BE49-F238E27FC236}">
                    <a16:creationId xmlns:a16="http://schemas.microsoft.com/office/drawing/2014/main" id="{FE47C005-72B1-44D1-AE5F-C7F2C69248E0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Bild // Listenebene erhöhen">
                <a:extLst>
                  <a:ext uri="{FF2B5EF4-FFF2-40B4-BE49-F238E27FC236}">
                    <a16:creationId xmlns:a16="http://schemas.microsoft.com/office/drawing/2014/main" id="{0DC6D17B-171E-4FD2-8702-5C8CA8BA86B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9" name="Fußzeile">
              <a:extLst>
                <a:ext uri="{FF2B5EF4-FFF2-40B4-BE49-F238E27FC236}">
                  <a16:creationId xmlns:a16="http://schemas.microsoft.com/office/drawing/2014/main" id="{8DC807A3-C5B4-49F6-BF67-FF04BB775A84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5805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7">
          <p15:clr>
            <a:srgbClr val="FBAE40"/>
          </p15:clr>
        </p15:guide>
        <p15:guide id="2" pos="317">
          <p15:clr>
            <a:srgbClr val="FBAE40"/>
          </p15:clr>
        </p15:guide>
        <p15:guide id="3" orient="horz" pos="3764">
          <p15:clr>
            <a:srgbClr val="FBAE40"/>
          </p15:clr>
        </p15:guide>
        <p15:guide id="5" pos="3674">
          <p15:clr>
            <a:srgbClr val="FBAE40"/>
          </p15:clr>
        </p15:guide>
        <p15:guide id="7" pos="6939">
          <p15:clr>
            <a:srgbClr val="FBAE40"/>
          </p15:clr>
        </p15:guide>
        <p15:guide id="8" orient="horz" pos="3447">
          <p15:clr>
            <a:srgbClr val="FBAE40"/>
          </p15:clr>
        </p15:guide>
        <p15:guide id="9" pos="2721">
          <p15:clr>
            <a:srgbClr val="FBAE40"/>
          </p15:clr>
        </p15:guide>
        <p15:guide id="10" orient="horz" pos="1734">
          <p15:clr>
            <a:srgbClr val="FBAE40"/>
          </p15:clr>
        </p15:guide>
        <p15:guide id="11" orient="horz" pos="862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">
            <a:extLst>
              <a:ext uri="{FF2B5EF4-FFF2-40B4-BE49-F238E27FC236}">
                <a16:creationId xmlns:a16="http://schemas.microsoft.com/office/drawing/2014/main" id="{AD434D82-B508-423B-B217-E87DFD26AAC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12436475" cy="6994525"/>
          </a:xfrm>
          <a:solidFill>
            <a:schemeClr val="bg2"/>
          </a:solidFill>
        </p:spPr>
        <p:txBody>
          <a:bodyPr anchor="t" anchorCtr="0"/>
          <a:lstStyle>
            <a:lvl1pPr algn="ctr">
              <a:defRPr/>
            </a:lvl1pPr>
          </a:lstStyle>
          <a:p>
            <a:br>
              <a:rPr lang="de-DE" dirty="0"/>
            </a:br>
            <a:r>
              <a:rPr lang="de-DE" dirty="0"/>
              <a:t>Bild einfügen </a:t>
            </a:r>
            <a:br>
              <a:rPr lang="de-DE" dirty="0"/>
            </a:br>
            <a:r>
              <a:rPr lang="de-DE" dirty="0"/>
              <a:t>&gt;&gt; Menü &gt; Einfügen &gt; Bilder     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br>
              <a:rPr lang="de-DE" dirty="0"/>
            </a:br>
            <a:endParaRPr lang="de-DE" dirty="0"/>
          </a:p>
        </p:txBody>
      </p:sp>
      <p:sp>
        <p:nvSpPr>
          <p:cNvPr id="14" name="Transparenz">
            <a:extLst>
              <a:ext uri="{FF2B5EF4-FFF2-40B4-BE49-F238E27FC236}">
                <a16:creationId xmlns:a16="http://schemas.microsoft.com/office/drawing/2014/main" id="{305FC845-BDCC-4331-9D36-A06E8ABB9AE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" y="1"/>
            <a:ext cx="12436474" cy="6994525"/>
          </a:xfrm>
          <a:solidFill>
            <a:schemeClr val="tx1">
              <a:alpha val="35000"/>
            </a:schemeClr>
          </a:solidFill>
        </p:spPr>
        <p:txBody>
          <a:bodyPr bIns="6642000" anchor="b" anchorCtr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buFont typeface="Arial" panose="020B0604020202020204" pitchFamily="34" charset="0"/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buNone/>
              <a:defRPr sz="1079" cap="none" spc="33" baseline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Transparente Fläche bitte nicht verschieben/ändern</a:t>
            </a:r>
          </a:p>
        </p:txBody>
      </p:sp>
      <p:sp>
        <p:nvSpPr>
          <p:cNvPr id="2" name="Titel">
            <a:extLst>
              <a:ext uri="{FF2B5EF4-FFF2-40B4-BE49-F238E27FC236}">
                <a16:creationId xmlns:a16="http://schemas.microsoft.com/office/drawing/2014/main" id="{6E7E112C-90FC-48C9-AB1C-586A3A8C897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4930" y="1477039"/>
            <a:ext cx="10376582" cy="2770535"/>
          </a:xfrm>
          <a:prstGeom prst="rect">
            <a:avLst/>
          </a:prstGeom>
        </p:spPr>
        <p:txBody>
          <a:bodyPr anchor="b" anchorCtr="0"/>
          <a:lstStyle>
            <a:lvl1pPr algn="l">
              <a:lnSpc>
                <a:spcPct val="90000"/>
              </a:lnSpc>
              <a:defRPr sz="5181">
                <a:solidFill>
                  <a:schemeClr val="bg1"/>
                </a:solidFill>
              </a:defRPr>
            </a:lvl1pPr>
          </a:lstStyle>
          <a:p>
            <a:r>
              <a:rPr lang="de-DE" noProof="0" dirty="0"/>
              <a:t>Schlussklausel</a:t>
            </a:r>
            <a:br>
              <a:rPr lang="de-DE" noProof="0" dirty="0"/>
            </a:br>
            <a:r>
              <a:rPr lang="de-DE" noProof="0" dirty="0"/>
              <a:t>auch mehrzeilig</a:t>
            </a:r>
          </a:p>
        </p:txBody>
      </p:sp>
      <p:sp>
        <p:nvSpPr>
          <p:cNvPr id="12" name="Ort/Datum">
            <a:extLst>
              <a:ext uri="{FF2B5EF4-FFF2-40B4-BE49-F238E27FC236}">
                <a16:creationId xmlns:a16="http://schemas.microsoft.com/office/drawing/2014/main" id="{FFC5BA3D-8E3C-4DC9-AD99-4FD55B10D7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15" name="Fußzeile">
            <a:extLst>
              <a:ext uri="{FF2B5EF4-FFF2-40B4-BE49-F238E27FC236}">
                <a16:creationId xmlns:a16="http://schemas.microsoft.com/office/drawing/2014/main" id="{CF2BF0A5-B2FA-48BD-805F-9A46F8FD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16" name="Foliennummer">
            <a:extLst>
              <a:ext uri="{FF2B5EF4-FFF2-40B4-BE49-F238E27FC236}">
                <a16:creationId xmlns:a16="http://schemas.microsoft.com/office/drawing/2014/main" id="{8BAC8BC1-63B9-4EFD-AEBF-33FB4B139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7110908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B2EFD14A-133D-4C63-AB66-1AFF83B786B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1514930" y="4662890"/>
            <a:ext cx="3108987" cy="1826299"/>
          </a:xfrm>
          <a:prstGeom prst="rect">
            <a:avLst/>
          </a:prstGeom>
        </p:spPr>
        <p:txBody>
          <a:bodyPr vert="horz" bIns="36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Vorname Nachname</a:t>
            </a:r>
            <a:br>
              <a:rPr lang="de-DE" noProof="0" dirty="0"/>
            </a:br>
            <a:r>
              <a:rPr lang="de-DE" noProof="0" dirty="0"/>
              <a:t>Funktion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Adresse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Tel. +00(0)00 – 00 00 00-0000</a:t>
            </a:r>
            <a:br>
              <a:rPr lang="de-DE" noProof="0" dirty="0"/>
            </a:br>
            <a:r>
              <a:rPr lang="de-DE" noProof="0" dirty="0"/>
              <a:t>vorname.nachname@sonymusic.com </a:t>
            </a:r>
          </a:p>
        </p:txBody>
      </p:sp>
      <p:sp>
        <p:nvSpPr>
          <p:cNvPr id="21" name="Text">
            <a:extLst>
              <a:ext uri="{FF2B5EF4-FFF2-40B4-BE49-F238E27FC236}">
                <a16:creationId xmlns:a16="http://schemas.microsoft.com/office/drawing/2014/main" id="{93EB3104-53AB-4513-92AB-4A8AF0C33978}"/>
              </a:ext>
            </a:extLst>
          </p:cNvPr>
          <p:cNvSpPr>
            <a:spLocks noGrp="1"/>
          </p:cNvSpPr>
          <p:nvPr>
            <p:ph type="body" orient="vert" idx="16" hasCustomPrompt="1"/>
          </p:nvPr>
        </p:nvSpPr>
        <p:spPr>
          <a:xfrm>
            <a:off x="5363003" y="4662890"/>
            <a:ext cx="3108987" cy="1826299"/>
          </a:xfrm>
          <a:prstGeom prst="rect">
            <a:avLst/>
          </a:prstGeom>
        </p:spPr>
        <p:txBody>
          <a:bodyPr vert="horz" bIns="360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79" cap="none" spc="33" baseline="0">
                <a:solidFill>
                  <a:schemeClr val="bg1"/>
                </a:solidFill>
                <a:latin typeface="+mn-lt"/>
              </a:defRPr>
            </a:lvl9pPr>
          </a:lstStyle>
          <a:p>
            <a:pPr lvl="0"/>
            <a:r>
              <a:rPr lang="de-DE" noProof="0" dirty="0"/>
              <a:t>Vorname Nachname</a:t>
            </a:r>
            <a:br>
              <a:rPr lang="de-DE" noProof="0" dirty="0"/>
            </a:br>
            <a:r>
              <a:rPr lang="de-DE" noProof="0" dirty="0"/>
              <a:t>Funktion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Adresse</a:t>
            </a:r>
            <a:br>
              <a:rPr lang="de-DE" noProof="0" dirty="0"/>
            </a:br>
            <a:br>
              <a:rPr lang="de-DE" noProof="0" dirty="0"/>
            </a:br>
            <a:r>
              <a:rPr lang="de-DE" noProof="0" dirty="0"/>
              <a:t>Tel. +00(0)00 – 00 00 00-0000</a:t>
            </a:r>
            <a:br>
              <a:rPr lang="de-DE" noProof="0" dirty="0"/>
            </a:br>
            <a:r>
              <a:rPr lang="de-DE" noProof="0" dirty="0"/>
              <a:t>vorname.nachname@sonymusic.com </a:t>
            </a:r>
          </a:p>
        </p:txBody>
      </p:sp>
      <p:grpSp>
        <p:nvGrpSpPr>
          <p:cNvPr id="22" name="Regieanweisungen">
            <a:extLst>
              <a:ext uri="{FF2B5EF4-FFF2-40B4-BE49-F238E27FC236}">
                <a16:creationId xmlns:a16="http://schemas.microsoft.com/office/drawing/2014/main" id="{15468255-56E8-4073-87A9-C1EE0ADFA86C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23" name="Hilfslinien">
              <a:extLst>
                <a:ext uri="{FF2B5EF4-FFF2-40B4-BE49-F238E27FC236}">
                  <a16:creationId xmlns:a16="http://schemas.microsoft.com/office/drawing/2014/main" id="{FA1A178D-4106-41D7-89EE-5D92F7FEB01B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24" name="Zurücksetzen">
              <a:extLst>
                <a:ext uri="{FF2B5EF4-FFF2-40B4-BE49-F238E27FC236}">
                  <a16:creationId xmlns:a16="http://schemas.microsoft.com/office/drawing/2014/main" id="{0D948FC1-8A2C-41A1-AAF6-2E445E859D4A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25" name="Layoutwechsel">
              <a:extLst>
                <a:ext uri="{FF2B5EF4-FFF2-40B4-BE49-F238E27FC236}">
                  <a16:creationId xmlns:a16="http://schemas.microsoft.com/office/drawing/2014/main" id="{CFA11216-D389-4CDE-B83B-49780F976E86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26" name="Listenebenen">
              <a:extLst>
                <a:ext uri="{FF2B5EF4-FFF2-40B4-BE49-F238E27FC236}">
                  <a16:creationId xmlns:a16="http://schemas.microsoft.com/office/drawing/2014/main" id="{9A350E5A-7D11-4788-AE97-A014E8DDC6E3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28" name="Text // Listenebene erhöhen">
                <a:extLst>
                  <a:ext uri="{FF2B5EF4-FFF2-40B4-BE49-F238E27FC236}">
                    <a16:creationId xmlns:a16="http://schemas.microsoft.com/office/drawing/2014/main" id="{B6D73F8E-4B8A-43F8-B0AA-13B72E7825F1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9" name="Text // Listenebene verringern">
                <a:extLst>
                  <a:ext uri="{FF2B5EF4-FFF2-40B4-BE49-F238E27FC236}">
                    <a16:creationId xmlns:a16="http://schemas.microsoft.com/office/drawing/2014/main" id="{431F8D0D-B67A-4AB3-9887-DB7C72254E08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30" name="Listenebenen">
                <a:extLst>
                  <a:ext uri="{FF2B5EF4-FFF2-40B4-BE49-F238E27FC236}">
                    <a16:creationId xmlns:a16="http://schemas.microsoft.com/office/drawing/2014/main" id="{043310F8-CE33-4F89-9252-81EB6A447822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31" name="Bild // Listenebene verringern">
                <a:extLst>
                  <a:ext uri="{FF2B5EF4-FFF2-40B4-BE49-F238E27FC236}">
                    <a16:creationId xmlns:a16="http://schemas.microsoft.com/office/drawing/2014/main" id="{AB312597-3365-46EB-AFDC-A633E231FBA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2" name="Bild // Listenebene erhöhen">
                <a:extLst>
                  <a:ext uri="{FF2B5EF4-FFF2-40B4-BE49-F238E27FC236}">
                    <a16:creationId xmlns:a16="http://schemas.microsoft.com/office/drawing/2014/main" id="{E0099F3B-4695-40CD-A263-0D59A93383DF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7" name="Fußzeile">
              <a:extLst>
                <a:ext uri="{FF2B5EF4-FFF2-40B4-BE49-F238E27FC236}">
                  <a16:creationId xmlns:a16="http://schemas.microsoft.com/office/drawing/2014/main" id="{C8E7537C-A1A9-43E5-B26D-E14B16AD9E0A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8278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939">
          <p15:clr>
            <a:srgbClr val="FBAE40"/>
          </p15:clr>
        </p15:guide>
        <p15:guide id="3" orient="horz" pos="862">
          <p15:clr>
            <a:srgbClr val="FBAE40"/>
          </p15:clr>
        </p15:guide>
        <p15:guide id="5" pos="884">
          <p15:clr>
            <a:srgbClr val="FBAE40"/>
          </p15:clr>
        </p15:guide>
        <p15:guide id="7" orient="horz" pos="3787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ünstler-Factshee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ild">
            <a:extLst>
              <a:ext uri="{FF2B5EF4-FFF2-40B4-BE49-F238E27FC236}">
                <a16:creationId xmlns:a16="http://schemas.microsoft.com/office/drawing/2014/main" id="{AEC37FF0-A41C-427E-AEAA-F6825683B44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-3"/>
            <a:ext cx="3769646" cy="6994527"/>
          </a:xfrm>
          <a:prstGeom prst="rect">
            <a:avLst/>
          </a:prstGeom>
          <a:solidFill>
            <a:schemeClr val="bg2"/>
          </a:solidFill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5" name="Foliennummer">
            <a:extLst>
              <a:ext uri="{FF2B5EF4-FFF2-40B4-BE49-F238E27FC236}">
                <a16:creationId xmlns:a16="http://schemas.microsoft.com/office/drawing/2014/main" id="{81C9AC7E-BD49-4164-8410-C62510080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5978" y="6158901"/>
            <a:ext cx="777247" cy="388575"/>
          </a:xfrm>
        </p:spPr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9" name="Ort/Datum">
            <a:extLst>
              <a:ext uri="{FF2B5EF4-FFF2-40B4-BE49-F238E27FC236}">
                <a16:creationId xmlns:a16="http://schemas.microsoft.com/office/drawing/2014/main" id="{A8E1239D-066C-4A4E-9C23-238BD17D33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3251" y="7260865"/>
            <a:ext cx="3108987" cy="155430"/>
          </a:xfrm>
        </p:spPr>
        <p:txBody>
          <a:bodyPr/>
          <a:lstStyle/>
          <a:p>
            <a:r>
              <a:rPr lang="de-DE" noProof="0"/>
              <a:t>Ort den 00.00.0000</a:t>
            </a:r>
          </a:p>
        </p:txBody>
      </p:sp>
      <p:sp>
        <p:nvSpPr>
          <p:cNvPr id="12" name="Fußzeile">
            <a:extLst>
              <a:ext uri="{FF2B5EF4-FFF2-40B4-BE49-F238E27FC236}">
                <a16:creationId xmlns:a16="http://schemas.microsoft.com/office/drawing/2014/main" id="{B9223127-3A2B-4ECA-BD81-DBA5DF801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3252" y="7111898"/>
            <a:ext cx="3108987" cy="155430"/>
          </a:xfrm>
        </p:spPr>
        <p:txBody>
          <a:bodyPr/>
          <a:lstStyle/>
          <a:p>
            <a:r>
              <a:rPr lang="de-DE" noProof="0" dirty="0"/>
              <a:t>Titel der Präsentation</a:t>
            </a:r>
          </a:p>
        </p:txBody>
      </p:sp>
      <p:sp>
        <p:nvSpPr>
          <p:cNvPr id="2" name="Headline">
            <a:extLst>
              <a:ext uri="{FF2B5EF4-FFF2-40B4-BE49-F238E27FC236}">
                <a16:creationId xmlns:a16="http://schemas.microsoft.com/office/drawing/2014/main" id="{412E8D07-82E9-49E3-9B80-217DF97301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2269" y="426664"/>
            <a:ext cx="5324530" cy="1142906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lang="de-DE" noProof="0" dirty="0"/>
              <a:t>Künstlername</a:t>
            </a:r>
            <a:endParaRPr lang="de-DE" dirty="0"/>
          </a:p>
        </p:txBody>
      </p:sp>
      <p:sp>
        <p:nvSpPr>
          <p:cNvPr id="14" name="facebook">
            <a:extLst>
              <a:ext uri="{FF2B5EF4-FFF2-40B4-BE49-F238E27FC236}">
                <a16:creationId xmlns:a16="http://schemas.microsoft.com/office/drawing/2014/main" id="{0095464F-1617-40F6-A456-02208492B59A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4391445" y="5245752"/>
            <a:ext cx="159335" cy="15931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15" name="Text">
            <a:extLst>
              <a:ext uri="{FF2B5EF4-FFF2-40B4-BE49-F238E27FC236}">
                <a16:creationId xmlns:a16="http://schemas.microsoft.com/office/drawing/2014/main" id="{475B03BC-1953-44AB-894A-954CB2624647}"/>
              </a:ext>
            </a:extLst>
          </p:cNvPr>
          <p:cNvSpPr>
            <a:spLocks noGrp="1"/>
          </p:cNvSpPr>
          <p:nvPr>
            <p:ph type="body" orient="vert" idx="14" hasCustomPrompt="1"/>
          </p:nvPr>
        </p:nvSpPr>
        <p:spPr>
          <a:xfrm>
            <a:off x="8256722" y="5181813"/>
            <a:ext cx="2720363" cy="1267818"/>
          </a:xfrm>
          <a:prstGeom prst="rect">
            <a:avLst/>
          </a:prstGeom>
        </p:spPr>
        <p:txBody>
          <a:bodyPr vert="horz" anchor="t" anchorCtr="0"/>
          <a:lstStyle>
            <a:lvl1pPr>
              <a:lnSpc>
                <a:spcPct val="113000"/>
              </a:lnSpc>
              <a:spcBef>
                <a:spcPts val="648"/>
              </a:spcBef>
              <a:spcAft>
                <a:spcPts val="648"/>
              </a:spcAft>
              <a:defRPr sz="1511" cap="none" spc="64" baseline="0">
                <a:latin typeface="+mn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endParaRPr lang="de-DE" noProof="0" dirty="0"/>
          </a:p>
        </p:txBody>
      </p:sp>
      <p:sp>
        <p:nvSpPr>
          <p:cNvPr id="20" name="Text">
            <a:extLst>
              <a:ext uri="{FF2B5EF4-FFF2-40B4-BE49-F238E27FC236}">
                <a16:creationId xmlns:a16="http://schemas.microsoft.com/office/drawing/2014/main" id="{8C7ECB8E-9420-41C9-9D8F-443CE643A53B}"/>
              </a:ext>
            </a:extLst>
          </p:cNvPr>
          <p:cNvSpPr>
            <a:spLocks noGrp="1"/>
          </p:cNvSpPr>
          <p:nvPr>
            <p:ph type="body" orient="vert" idx="16" hasCustomPrompt="1"/>
          </p:nvPr>
        </p:nvSpPr>
        <p:spPr>
          <a:xfrm>
            <a:off x="4392268" y="1565005"/>
            <a:ext cx="5324531" cy="669405"/>
          </a:xfrm>
          <a:prstGeom prst="rect">
            <a:avLst/>
          </a:prstGeom>
        </p:spPr>
        <p:txBody>
          <a:bodyPr vert="horz" anchor="t" anchorCtr="0"/>
          <a:lstStyle>
            <a:lvl1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2pPr>
            <a:lvl3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3pPr>
            <a:lvl4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4pPr>
            <a:lvl5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5pPr>
            <a:lvl6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6pPr>
            <a:lvl7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7pPr>
            <a:lvl8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8pPr>
            <a:lvl9pPr marL="0" inden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886" cap="none" spc="0" baseline="0">
                <a:solidFill>
                  <a:schemeClr val="accent3">
                    <a:lumMod val="40000"/>
                    <a:lumOff val="60000"/>
                  </a:schemeClr>
                </a:solidFill>
                <a:latin typeface="+mj-lt"/>
              </a:defRPr>
            </a:lvl9pPr>
          </a:lstStyle>
          <a:p>
            <a:pPr lvl="0"/>
            <a:r>
              <a:rPr lang="de-DE" noProof="0" dirty="0"/>
              <a:t>Künstler-Factsheet</a:t>
            </a:r>
          </a:p>
        </p:txBody>
      </p:sp>
      <p:sp>
        <p:nvSpPr>
          <p:cNvPr id="21" name="Text">
            <a:extLst>
              <a:ext uri="{FF2B5EF4-FFF2-40B4-BE49-F238E27FC236}">
                <a16:creationId xmlns:a16="http://schemas.microsoft.com/office/drawing/2014/main" id="{991C42A0-00B7-4FE9-9587-8277E811084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390555" y="2234407"/>
            <a:ext cx="7500957" cy="2331445"/>
          </a:xfrm>
          <a:prstGeom prst="rect">
            <a:avLst/>
          </a:prstGeom>
        </p:spPr>
        <p:txBody>
          <a:bodyPr vert="horz" anchor="t" anchorCtr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11" cap="none" spc="54" baseline="0"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1079" cap="none" spc="33" baseline="0">
                <a:latin typeface="+mn-lt"/>
              </a:defRPr>
            </a:lvl9pPr>
          </a:lstStyle>
          <a:p>
            <a:pPr lvl="0"/>
            <a:r>
              <a:rPr lang="de-DE" noProof="0" dirty="0"/>
              <a:t>Erste Text Ebene // für weitere Text Formate &gt;&gt; Menü &gt; Start &gt; Absatz &gt; Listenebene erhöhen 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endParaRPr lang="de-DE" noProof="0" dirty="0"/>
          </a:p>
        </p:txBody>
      </p:sp>
      <p:sp>
        <p:nvSpPr>
          <p:cNvPr id="36" name="spotify">
            <a:extLst>
              <a:ext uri="{FF2B5EF4-FFF2-40B4-BE49-F238E27FC236}">
                <a16:creationId xmlns:a16="http://schemas.microsoft.com/office/drawing/2014/main" id="{2DCDCCEC-DACB-47B7-98C5-57C20E707C7F}"/>
              </a:ext>
            </a:extLst>
          </p:cNvPr>
          <p:cNvSpPr>
            <a:spLocks noGrp="1"/>
          </p:cNvSpPr>
          <p:nvPr>
            <p:ph type="body" orient="vert" idx="17" hasCustomPrompt="1"/>
          </p:nvPr>
        </p:nvSpPr>
        <p:spPr>
          <a:xfrm>
            <a:off x="5359884" y="5230690"/>
            <a:ext cx="178767" cy="17874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vert="horz" wrap="none" lIns="3672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7" name="instagram">
            <a:extLst>
              <a:ext uri="{FF2B5EF4-FFF2-40B4-BE49-F238E27FC236}">
                <a16:creationId xmlns:a16="http://schemas.microsoft.com/office/drawing/2014/main" id="{26D9C3F3-2FEE-4F24-81EF-BEE58B845BC6}"/>
              </a:ext>
            </a:extLst>
          </p:cNvPr>
          <p:cNvSpPr>
            <a:spLocks noGrp="1"/>
          </p:cNvSpPr>
          <p:nvPr>
            <p:ph type="body" orient="vert" idx="18" hasCustomPrompt="1"/>
          </p:nvPr>
        </p:nvSpPr>
        <p:spPr>
          <a:xfrm>
            <a:off x="6324640" y="5230690"/>
            <a:ext cx="178767" cy="178744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8" name="www">
            <a:extLst>
              <a:ext uri="{FF2B5EF4-FFF2-40B4-BE49-F238E27FC236}">
                <a16:creationId xmlns:a16="http://schemas.microsoft.com/office/drawing/2014/main" id="{B395D04A-38A8-49E8-BEC0-59F820E9602F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6315410" y="5778563"/>
            <a:ext cx="178767" cy="178744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39" name="youtube">
            <a:extLst>
              <a:ext uri="{FF2B5EF4-FFF2-40B4-BE49-F238E27FC236}">
                <a16:creationId xmlns:a16="http://schemas.microsoft.com/office/drawing/2014/main" id="{4B41B925-7650-405B-8511-764D9E73E9E0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5350237" y="5789054"/>
            <a:ext cx="209856" cy="159316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40" name="twitter">
            <a:extLst>
              <a:ext uri="{FF2B5EF4-FFF2-40B4-BE49-F238E27FC236}">
                <a16:creationId xmlns:a16="http://schemas.microsoft.com/office/drawing/2014/main" id="{FAF00DA9-5889-4120-ACDB-133E215F54E0}"/>
              </a:ext>
            </a:extLst>
          </p:cNvPr>
          <p:cNvSpPr>
            <a:spLocks noGrp="1"/>
          </p:cNvSpPr>
          <p:nvPr>
            <p:ph type="body" orient="vert" idx="21" hasCustomPrompt="1"/>
          </p:nvPr>
        </p:nvSpPr>
        <p:spPr>
          <a:xfrm>
            <a:off x="4391445" y="5789054"/>
            <a:ext cx="159335" cy="159316"/>
          </a:xfrm>
          <a:prstGeom prst="rect">
            <a:avLst/>
          </a:prstGeom>
          <a:blipFill>
            <a:blip r:embed="rId7"/>
            <a:stretch>
              <a:fillRect/>
            </a:stretch>
          </a:blipFill>
        </p:spPr>
        <p:txBody>
          <a:bodyPr vert="horz" wrap="none" lIns="360000" anchor="ctr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none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none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XXXXX</a:t>
            </a:r>
          </a:p>
        </p:txBody>
      </p:sp>
      <p:sp>
        <p:nvSpPr>
          <p:cNvPr id="41" name="Text">
            <a:extLst>
              <a:ext uri="{FF2B5EF4-FFF2-40B4-BE49-F238E27FC236}">
                <a16:creationId xmlns:a16="http://schemas.microsoft.com/office/drawing/2014/main" id="{E399F861-6B21-4C9F-9AED-109E4811C749}"/>
              </a:ext>
            </a:extLst>
          </p:cNvPr>
          <p:cNvSpPr>
            <a:spLocks noGrp="1"/>
          </p:cNvSpPr>
          <p:nvPr>
            <p:ph type="body" orient="vert" idx="22" hasCustomPrompt="1"/>
          </p:nvPr>
        </p:nvSpPr>
        <p:spPr>
          <a:xfrm>
            <a:off x="4390555" y="4916990"/>
            <a:ext cx="2720364" cy="155430"/>
          </a:xfrm>
          <a:prstGeom prst="rect">
            <a:avLst/>
          </a:prstGeom>
        </p:spPr>
        <p:txBody>
          <a:bodyPr vert="horz" anchor="b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cap="all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all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Headline</a:t>
            </a:r>
          </a:p>
        </p:txBody>
      </p:sp>
      <p:sp>
        <p:nvSpPr>
          <p:cNvPr id="42" name="Text">
            <a:extLst>
              <a:ext uri="{FF2B5EF4-FFF2-40B4-BE49-F238E27FC236}">
                <a16:creationId xmlns:a16="http://schemas.microsoft.com/office/drawing/2014/main" id="{B77C4C14-1DD7-445B-ACA4-69FF1352A3A3}"/>
              </a:ext>
            </a:extLst>
          </p:cNvPr>
          <p:cNvSpPr>
            <a:spLocks noGrp="1"/>
          </p:cNvSpPr>
          <p:nvPr>
            <p:ph type="body" orient="vert" idx="23" hasCustomPrompt="1"/>
          </p:nvPr>
        </p:nvSpPr>
        <p:spPr>
          <a:xfrm>
            <a:off x="8256721" y="4916990"/>
            <a:ext cx="2720364" cy="155430"/>
          </a:xfrm>
          <a:prstGeom prst="rect">
            <a:avLst/>
          </a:prstGeom>
        </p:spPr>
        <p:txBody>
          <a:bodyPr vert="horz" anchor="b" anchorCtr="0"/>
          <a:lstStyle>
            <a:lvl1pPr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756" cap="all" spc="64" baseline="0">
                <a:latin typeface="+mj-lt"/>
              </a:defRPr>
            </a:lvl1pPr>
            <a:lvl2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756" cap="all" spc="64" baseline="0">
                <a:latin typeface="+mj-lt"/>
              </a:defRPr>
            </a:lvl2pPr>
            <a:lvl3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3pPr>
            <a:lvl4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4pPr>
            <a:lvl5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5pPr>
            <a:lvl6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6pPr>
            <a:lvl7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7pPr>
            <a:lvl8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8pPr>
            <a:lvl9pPr marL="0" indent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Sony Music Sans Light" panose="020B0805030101010101" pitchFamily="34" charset="0"/>
              <a:buNone/>
              <a:defRPr sz="756" cap="all" spc="64" baseline="0">
                <a:latin typeface="+mj-lt"/>
              </a:defRPr>
            </a:lvl9pPr>
          </a:lstStyle>
          <a:p>
            <a:pPr lvl="0"/>
            <a:r>
              <a:rPr lang="de-DE" noProof="0" dirty="0"/>
              <a:t>Headline</a:t>
            </a:r>
          </a:p>
        </p:txBody>
      </p:sp>
    </p:spTree>
    <p:extLst>
      <p:ext uri="{BB962C8B-B14F-4D97-AF65-F5344CB8AC3E}">
        <p14:creationId xmlns:p14="http://schemas.microsoft.com/office/powerpoint/2010/main" val="270571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9">
          <p15:clr>
            <a:srgbClr val="FBAE40"/>
          </p15:clr>
        </p15:guide>
        <p15:guide id="2" pos="317">
          <p15:clr>
            <a:srgbClr val="FBAE40"/>
          </p15:clr>
        </p15:guide>
        <p15:guide id="3" orient="horz" pos="3764">
          <p15:clr>
            <a:srgbClr val="FBAE40"/>
          </p15:clr>
        </p15:guide>
        <p15:guide id="5" pos="2563">
          <p15:clr>
            <a:srgbClr val="FBAE40"/>
          </p15:clr>
        </p15:guide>
        <p15:guide id="6" pos="5670">
          <p15:clr>
            <a:srgbClr val="FBAE40"/>
          </p15:clr>
        </p15:guide>
        <p15:guide id="7" pos="6939">
          <p15:clr>
            <a:srgbClr val="FBAE40"/>
          </p15:clr>
        </p15:guide>
        <p15:guide id="8" orient="horz" pos="130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35893" y="1294019"/>
            <a:ext cx="5494936" cy="43217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2" indent="0">
              <a:buNone/>
              <a:defRPr sz="2040" b="1"/>
            </a:lvl2pPr>
            <a:lvl3pPr marL="932585" indent="0">
              <a:buNone/>
              <a:defRPr sz="1836" b="1"/>
            </a:lvl3pPr>
            <a:lvl4pPr marL="1398878" indent="0">
              <a:buNone/>
              <a:defRPr sz="1632" b="1"/>
            </a:lvl4pPr>
            <a:lvl5pPr marL="1865170" indent="0">
              <a:buNone/>
              <a:defRPr sz="1632" b="1"/>
            </a:lvl5pPr>
            <a:lvl6pPr marL="2331462" indent="0">
              <a:buNone/>
              <a:defRPr sz="1632" b="1"/>
            </a:lvl6pPr>
            <a:lvl7pPr marL="2797756" indent="0">
              <a:buNone/>
              <a:defRPr sz="1632" b="1"/>
            </a:lvl7pPr>
            <a:lvl8pPr marL="3264048" indent="0">
              <a:buNone/>
              <a:defRPr sz="1632" b="1"/>
            </a:lvl8pPr>
            <a:lvl9pPr marL="3730340" indent="0">
              <a:buNone/>
              <a:defRPr sz="163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5893" y="1881551"/>
            <a:ext cx="5494936" cy="3485271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316177" y="1294019"/>
            <a:ext cx="5497094" cy="43217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2" indent="0">
              <a:buNone/>
              <a:defRPr sz="2040" b="1"/>
            </a:lvl2pPr>
            <a:lvl3pPr marL="932585" indent="0">
              <a:buNone/>
              <a:defRPr sz="1836" b="1"/>
            </a:lvl3pPr>
            <a:lvl4pPr marL="1398878" indent="0">
              <a:buNone/>
              <a:defRPr sz="1632" b="1"/>
            </a:lvl4pPr>
            <a:lvl5pPr marL="1865170" indent="0">
              <a:buNone/>
              <a:defRPr sz="1632" b="1"/>
            </a:lvl5pPr>
            <a:lvl6pPr marL="2331462" indent="0">
              <a:buNone/>
              <a:defRPr sz="1632" b="1"/>
            </a:lvl6pPr>
            <a:lvl7pPr marL="2797756" indent="0">
              <a:buNone/>
              <a:defRPr sz="1632" b="1"/>
            </a:lvl7pPr>
            <a:lvl8pPr marL="3264048" indent="0">
              <a:buNone/>
              <a:defRPr sz="1632" b="1"/>
            </a:lvl8pPr>
            <a:lvl9pPr marL="3730340" indent="0">
              <a:buNone/>
              <a:defRPr sz="1632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16177" y="1881551"/>
            <a:ext cx="5497094" cy="3485271"/>
          </a:xfrm>
        </p:spPr>
        <p:txBody>
          <a:bodyPr/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8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226348842"/>
      </p:ext>
    </p:extLst>
  </p:cSld>
  <p:clrMapOvr>
    <a:masterClrMapping/>
  </p:clrMapOvr>
  <p:hf hdr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and Content_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-101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23606" y="1478244"/>
            <a:ext cx="11195743" cy="2293880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spcAft>
                <a:spcPts val="612"/>
              </a:spcAft>
              <a:buNone/>
              <a:defRPr sz="2856" spc="-101" baseline="0">
                <a:gradFill>
                  <a:gsLst>
                    <a:gs pos="10000">
                      <a:srgbClr val="FF8A00"/>
                    </a:gs>
                    <a:gs pos="29583">
                      <a:srgbClr val="FF8A00"/>
                    </a:gs>
                  </a:gsLst>
                  <a:lin ang="5400000" scaled="0"/>
                </a:gradFill>
                <a:latin typeface="+mn-lt"/>
              </a:defRPr>
            </a:lvl1pPr>
            <a:lvl2pPr marL="0" indent="0">
              <a:spcBef>
                <a:spcPts val="0"/>
              </a:spcBef>
              <a:spcAft>
                <a:spcPts val="1224"/>
              </a:spcAft>
              <a:buNone/>
              <a:defRPr sz="2040">
                <a:latin typeface="Segoe UI Light" pitchFamily="34" charset="0"/>
                <a:ea typeface="Segoe UI" pitchFamily="34" charset="0"/>
                <a:cs typeface="Segoe UI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785520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quare photo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2059284"/>
            <a:ext cx="4251462" cy="1544598"/>
          </a:xfrm>
        </p:spPr>
        <p:txBody>
          <a:bodyPr anchor="t" anchorCtr="0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pic>
        <p:nvPicPr>
          <p:cNvPr id="6" name="MS logo gray - EMF" descr="Microsoft 365 logo">
            <a:extLst>
              <a:ext uri="{FF2B5EF4-FFF2-40B4-BE49-F238E27FC236}">
                <a16:creationId xmlns:a16="http://schemas.microsoft.com/office/drawing/2014/main" id="{DBA914E4-44EB-1640-BCC3-F4246F35096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36712" y="0"/>
            <a:ext cx="2489078" cy="92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437" y="2850932"/>
            <a:ext cx="2253723" cy="1292662"/>
          </a:xfrm>
        </p:spPr>
        <p:txBody>
          <a:bodyPr anchor="ctr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51720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FDE817-4581-481C-9C54-D23C2F82A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952" y="3351837"/>
            <a:ext cx="9018388" cy="290849"/>
          </a:xfrm>
          <a:noFill/>
        </p:spPr>
        <p:txBody>
          <a:bodyPr wrap="square" lIns="0" tIns="0" rIns="0" bIns="0" anchor="ctr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100" b="0" kern="1200" cap="none" spc="-51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62671204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D3B5B8C-7294-44EF-AF9F-0A3D34A90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507446"/>
            <a:ext cx="6257941" cy="439465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07968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gri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507446"/>
            <a:ext cx="11239464" cy="439465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315050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440023" y="36056"/>
            <a:ext cx="9010101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15612439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958B9-C7C7-4D93-BE6D-98C3AAC6D58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5838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35894" y="1220576"/>
            <a:ext cx="4091515" cy="1185183"/>
          </a:xfrm>
        </p:spPr>
        <p:txBody>
          <a:bodyPr anchor="b"/>
          <a:lstStyle>
            <a:lvl1pPr algn="l">
              <a:defRPr sz="204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62318" y="1220579"/>
            <a:ext cx="6952335" cy="5027543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1825" y="2395643"/>
            <a:ext cx="4091515" cy="3852479"/>
          </a:xfrm>
        </p:spPr>
        <p:txBody>
          <a:bodyPr/>
          <a:lstStyle>
            <a:lvl1pPr marL="0" indent="0">
              <a:buNone/>
              <a:defRPr sz="1428"/>
            </a:lvl1pPr>
            <a:lvl2pPr marL="466292" indent="0">
              <a:buNone/>
              <a:defRPr sz="1224"/>
            </a:lvl2pPr>
            <a:lvl3pPr marL="932585" indent="0">
              <a:buNone/>
              <a:defRPr sz="1020"/>
            </a:lvl3pPr>
            <a:lvl4pPr marL="1398878" indent="0">
              <a:buNone/>
              <a:defRPr sz="918"/>
            </a:lvl4pPr>
            <a:lvl5pPr marL="1865170" indent="0">
              <a:buNone/>
              <a:defRPr sz="918"/>
            </a:lvl5pPr>
            <a:lvl6pPr marL="2331462" indent="0">
              <a:buNone/>
              <a:defRPr sz="918"/>
            </a:lvl6pPr>
            <a:lvl7pPr marL="2797756" indent="0">
              <a:buNone/>
              <a:defRPr sz="918"/>
            </a:lvl7pPr>
            <a:lvl8pPr marL="3264048" indent="0">
              <a:buNone/>
              <a:defRPr sz="918"/>
            </a:lvl8pPr>
            <a:lvl9pPr marL="3730340" indent="0">
              <a:buNone/>
              <a:defRPr sz="91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635893" y="36056"/>
            <a:ext cx="8814228" cy="817313"/>
          </a:xfrm>
          <a:prstGeom prst="rect">
            <a:avLst/>
          </a:prstGeom>
        </p:spPr>
        <p:txBody>
          <a:bodyPr vert="horz" lIns="93258" tIns="46629" rIns="93258" bIns="46629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856" dirty="0">
                <a:solidFill>
                  <a:prstClr val="black"/>
                </a:solidFill>
              </a:rPr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166733736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437637" y="4896168"/>
            <a:ext cx="7461885" cy="578020"/>
          </a:xfrm>
        </p:spPr>
        <p:txBody>
          <a:bodyPr anchor="b"/>
          <a:lstStyle>
            <a:lvl1pPr algn="l">
              <a:defRPr sz="204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437637" y="1294018"/>
            <a:ext cx="7461885" cy="3527671"/>
          </a:xfrm>
        </p:spPr>
        <p:txBody>
          <a:bodyPr/>
          <a:lstStyle>
            <a:lvl1pPr marL="0" indent="0">
              <a:buNone/>
              <a:defRPr sz="3264"/>
            </a:lvl1pPr>
            <a:lvl2pPr marL="466292" indent="0">
              <a:buNone/>
              <a:defRPr sz="2856"/>
            </a:lvl2pPr>
            <a:lvl3pPr marL="932585" indent="0">
              <a:buNone/>
              <a:defRPr sz="2448"/>
            </a:lvl3pPr>
            <a:lvl4pPr marL="1398878" indent="0">
              <a:buNone/>
              <a:defRPr sz="2040"/>
            </a:lvl4pPr>
            <a:lvl5pPr marL="1865170" indent="0">
              <a:buNone/>
              <a:defRPr sz="2040"/>
            </a:lvl5pPr>
            <a:lvl6pPr marL="2331462" indent="0">
              <a:buNone/>
              <a:defRPr sz="2040"/>
            </a:lvl6pPr>
            <a:lvl7pPr marL="2797756" indent="0">
              <a:buNone/>
              <a:defRPr sz="2040"/>
            </a:lvl7pPr>
            <a:lvl8pPr marL="3264048" indent="0">
              <a:buNone/>
              <a:defRPr sz="2040"/>
            </a:lvl8pPr>
            <a:lvl9pPr marL="3730340" indent="0">
              <a:buNone/>
              <a:defRPr sz="2040"/>
            </a:lvl9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437637" y="5474188"/>
            <a:ext cx="7461885" cy="820885"/>
          </a:xfrm>
        </p:spPr>
        <p:txBody>
          <a:bodyPr/>
          <a:lstStyle>
            <a:lvl1pPr marL="0" indent="0">
              <a:buNone/>
              <a:defRPr sz="1428"/>
            </a:lvl1pPr>
            <a:lvl2pPr marL="466292" indent="0">
              <a:buNone/>
              <a:defRPr sz="1224"/>
            </a:lvl2pPr>
            <a:lvl3pPr marL="932585" indent="0">
              <a:buNone/>
              <a:defRPr sz="1020"/>
            </a:lvl3pPr>
            <a:lvl4pPr marL="1398878" indent="0">
              <a:buNone/>
              <a:defRPr sz="918"/>
            </a:lvl4pPr>
            <a:lvl5pPr marL="1865170" indent="0">
              <a:buNone/>
              <a:defRPr sz="918"/>
            </a:lvl5pPr>
            <a:lvl6pPr marL="2331462" indent="0">
              <a:buNone/>
              <a:defRPr sz="918"/>
            </a:lvl6pPr>
            <a:lvl7pPr marL="2797756" indent="0">
              <a:buNone/>
              <a:defRPr sz="918"/>
            </a:lvl7pPr>
            <a:lvl8pPr marL="3264048" indent="0">
              <a:buNone/>
              <a:defRPr sz="918"/>
            </a:lvl8pPr>
            <a:lvl9pPr marL="3730340" indent="0">
              <a:buNone/>
              <a:defRPr sz="918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45423635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tiff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29" Type="http://schemas.openxmlformats.org/officeDocument/2006/relationships/image" Target="../media/image1.tiff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32" Type="http://schemas.openxmlformats.org/officeDocument/2006/relationships/image" Target="../media/image4.png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31" Type="http://schemas.openxmlformats.org/officeDocument/2006/relationships/image" Target="../media/image3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slideLayout" Target="../slideLayouts/slideLayout55.xml"/><Relationship Id="rId30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1825" y="1073693"/>
            <a:ext cx="11192828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1825" y="2469083"/>
            <a:ext cx="11192828" cy="3779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912807" y="6482891"/>
            <a:ext cx="2901844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hteck 6"/>
          <p:cNvSpPr/>
          <p:nvPr/>
        </p:nvSpPr>
        <p:spPr>
          <a:xfrm>
            <a:off x="0" y="0"/>
            <a:ext cx="12436475" cy="10161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902669"/>
            <a:ext cx="1517315" cy="11348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615253" y="902669"/>
            <a:ext cx="10821224" cy="11348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pic>
        <p:nvPicPr>
          <p:cNvPr id="10" name="Picture 5" descr="\\burghausen1\sekret\Marketing\LogoBox\ppedvLogos\ppedvlogopfad.tif"/>
          <p:cNvPicPr>
            <a:picLocks noChangeAspect="1" noChangeArrowheads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929" y="254164"/>
            <a:ext cx="2399481" cy="50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/>
          <p:cNvPicPr/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7" y="6361481"/>
            <a:ext cx="3231884" cy="587532"/>
          </a:xfrm>
          <a:prstGeom prst="rect">
            <a:avLst/>
          </a:prstGeom>
        </p:spPr>
      </p:pic>
      <p:grpSp>
        <p:nvGrpSpPr>
          <p:cNvPr id="13" name="Regieanweisungen">
            <a:extLst>
              <a:ext uri="{FF2B5EF4-FFF2-40B4-BE49-F238E27FC236}">
                <a16:creationId xmlns:a16="http://schemas.microsoft.com/office/drawing/2014/main" id="{07B978BE-7889-4990-8494-217A53614B89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14" name="Hilfslinien">
              <a:extLst>
                <a:ext uri="{FF2B5EF4-FFF2-40B4-BE49-F238E27FC236}">
                  <a16:creationId xmlns:a16="http://schemas.microsoft.com/office/drawing/2014/main" id="{7AE86ED7-0BE6-431F-8D79-2D34F3F68AFE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>
              <a:extLst>
                <a:ext uri="{FF2B5EF4-FFF2-40B4-BE49-F238E27FC236}">
                  <a16:creationId xmlns:a16="http://schemas.microsoft.com/office/drawing/2014/main" id="{9CB6DCA2-E748-46EE-8FF6-E9E08E02EB42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16" name="Layoutwechsel">
              <a:extLst>
                <a:ext uri="{FF2B5EF4-FFF2-40B4-BE49-F238E27FC236}">
                  <a16:creationId xmlns:a16="http://schemas.microsoft.com/office/drawing/2014/main" id="{2DA7D654-81F0-4988-B670-D85FECC8EB64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17" name="Listenebenen">
              <a:extLst>
                <a:ext uri="{FF2B5EF4-FFF2-40B4-BE49-F238E27FC236}">
                  <a16:creationId xmlns:a16="http://schemas.microsoft.com/office/drawing/2014/main" id="{38C556C7-8198-4CB1-AFCA-E713DBECD38F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19" name="Text // Listenebene erhöhen">
                <a:extLst>
                  <a:ext uri="{FF2B5EF4-FFF2-40B4-BE49-F238E27FC236}">
                    <a16:creationId xmlns:a16="http://schemas.microsoft.com/office/drawing/2014/main" id="{BB691D29-D8C9-4461-BB7E-D4EACE0E78AD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0" name="Text // Listenebene verringern">
                <a:extLst>
                  <a:ext uri="{FF2B5EF4-FFF2-40B4-BE49-F238E27FC236}">
                    <a16:creationId xmlns:a16="http://schemas.microsoft.com/office/drawing/2014/main" id="{57CA9EE5-BAF3-4788-94E8-54D6605DFB4B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21" name="Listenebenen">
                <a:extLst>
                  <a:ext uri="{FF2B5EF4-FFF2-40B4-BE49-F238E27FC236}">
                    <a16:creationId xmlns:a16="http://schemas.microsoft.com/office/drawing/2014/main" id="{E9036137-EAF7-47FC-9BC8-4D3187664586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22" name="Bild // Listenebene verringern">
                <a:extLst>
                  <a:ext uri="{FF2B5EF4-FFF2-40B4-BE49-F238E27FC236}">
                    <a16:creationId xmlns:a16="http://schemas.microsoft.com/office/drawing/2014/main" id="{90611FD3-D648-4CDB-9A9A-25908913A8E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Bild // Listenebene erhöhen">
                <a:extLst>
                  <a:ext uri="{FF2B5EF4-FFF2-40B4-BE49-F238E27FC236}">
                    <a16:creationId xmlns:a16="http://schemas.microsoft.com/office/drawing/2014/main" id="{88FDE67E-71F6-4EE4-95D0-E844DD1EC56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3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8" name="Fußzeile">
              <a:extLst>
                <a:ext uri="{FF2B5EF4-FFF2-40B4-BE49-F238E27FC236}">
                  <a16:creationId xmlns:a16="http://schemas.microsoft.com/office/drawing/2014/main" id="{4DE54C2E-D6E6-4572-A526-2EE7FE3D93A3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2101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8" r:id="rId1"/>
    <p:sldLayoutId id="2147484749" r:id="rId2"/>
    <p:sldLayoutId id="2147484750" r:id="rId3"/>
    <p:sldLayoutId id="2147484751" r:id="rId4"/>
    <p:sldLayoutId id="2147484752" r:id="rId5"/>
    <p:sldLayoutId id="2147484753" r:id="rId6"/>
    <p:sldLayoutId id="2147484754" r:id="rId7"/>
    <p:sldLayoutId id="2147484755" r:id="rId8"/>
    <p:sldLayoutId id="2147484756" r:id="rId9"/>
    <p:sldLayoutId id="2147484757" r:id="rId10"/>
    <p:sldLayoutId id="2147484758" r:id="rId11"/>
    <p:sldLayoutId id="2147484759" r:id="rId12"/>
    <p:sldLayoutId id="2147484760" r:id="rId13"/>
    <p:sldLayoutId id="2147484761" r:id="rId14"/>
    <p:sldLayoutId id="2147484762" r:id="rId15"/>
    <p:sldLayoutId id="2147484763" r:id="rId16"/>
    <p:sldLayoutId id="2147484764" r:id="rId17"/>
    <p:sldLayoutId id="2147484765" r:id="rId18"/>
    <p:sldLayoutId id="2147484766" r:id="rId19"/>
    <p:sldLayoutId id="2147484767" r:id="rId20"/>
    <p:sldLayoutId id="2147484768" r:id="rId21"/>
    <p:sldLayoutId id="2147484769" r:id="rId22"/>
    <p:sldLayoutId id="2147484771" r:id="rId23"/>
    <p:sldLayoutId id="2147484772" r:id="rId24"/>
    <p:sldLayoutId id="2147484773" r:id="rId25"/>
    <p:sldLayoutId id="2147484774" r:id="rId26"/>
    <p:sldLayoutId id="2147484775" r:id="rId27"/>
    <p:sldLayoutId id="2147484804" r:id="rId28"/>
  </p:sldLayoutIdLst>
  <p:hf hdr="0"/>
  <p:txStyles>
    <p:titleStyle>
      <a:lvl1pPr algn="ctr" defTabSz="932585" rtl="0" eaLnBrk="1" latinLnBrk="0" hangingPunct="1"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9720" indent="-349720" algn="l" defTabSz="932585" rtl="0" eaLnBrk="1" latinLnBrk="0" hangingPunct="1">
        <a:spcBef>
          <a:spcPct val="20000"/>
        </a:spcBef>
        <a:buFont typeface="Arial" pitchFamily="34" charset="0"/>
        <a:buChar char="•"/>
        <a:defRPr sz="3264" kern="1200">
          <a:solidFill>
            <a:schemeClr val="tx1"/>
          </a:solidFill>
          <a:latin typeface="+mn-lt"/>
          <a:ea typeface="+mn-ea"/>
          <a:cs typeface="+mn-cs"/>
        </a:defRPr>
      </a:lvl1pPr>
      <a:lvl2pPr marL="757725" indent="-291432" algn="l" defTabSz="932585" rtl="0" eaLnBrk="1" latinLnBrk="0" hangingPunct="1">
        <a:spcBef>
          <a:spcPct val="20000"/>
        </a:spcBef>
        <a:buFont typeface="Arial" pitchFamily="34" charset="0"/>
        <a:buChar char="–"/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165731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3pPr>
      <a:lvl4pPr marL="1632024" indent="-233146" algn="l" defTabSz="932585" rtl="0" eaLnBrk="1" latinLnBrk="0" hangingPunct="1">
        <a:spcBef>
          <a:spcPct val="20000"/>
        </a:spcBef>
        <a:buFont typeface="Arial" pitchFamily="34" charset="0"/>
        <a:buChar char="–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98316" indent="-233146" algn="l" defTabSz="932585" rtl="0" eaLnBrk="1" latinLnBrk="0" hangingPunct="1">
        <a:spcBef>
          <a:spcPct val="20000"/>
        </a:spcBef>
        <a:buFont typeface="Arial" pitchFamily="34" charset="0"/>
        <a:buChar char="»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64609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02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94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486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2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85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78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7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62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56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48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4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1825" y="1073693"/>
            <a:ext cx="11192828" cy="1165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1825" y="2469083"/>
            <a:ext cx="11192828" cy="3779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912807" y="6482891"/>
            <a:ext cx="2901844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8E9E3-D075-454D-85C1-CCDEE54735CE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7" name="Rechteck 6"/>
          <p:cNvSpPr/>
          <p:nvPr/>
        </p:nvSpPr>
        <p:spPr>
          <a:xfrm>
            <a:off x="0" y="0"/>
            <a:ext cx="12436475" cy="10161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902669"/>
            <a:ext cx="1517315" cy="113483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615253" y="902669"/>
            <a:ext cx="10821224" cy="11348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36">
              <a:solidFill>
                <a:prstClr val="white"/>
              </a:solidFill>
            </a:endParaRPr>
          </a:p>
        </p:txBody>
      </p:sp>
      <p:pic>
        <p:nvPicPr>
          <p:cNvPr id="10" name="Picture 5" descr="\\burghausen1\sekret\Marketing\LogoBox\ppedvLogos\ppedvlogopfad.tif"/>
          <p:cNvPicPr>
            <a:picLocks noChangeAspect="1" noChangeArrowheads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3929" y="254164"/>
            <a:ext cx="2399481" cy="507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/>
          <p:cNvPicPr/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7" y="6361481"/>
            <a:ext cx="3231884" cy="587532"/>
          </a:xfrm>
          <a:prstGeom prst="rect">
            <a:avLst/>
          </a:prstGeom>
        </p:spPr>
      </p:pic>
      <p:grpSp>
        <p:nvGrpSpPr>
          <p:cNvPr id="13" name="Regieanweisungen">
            <a:extLst>
              <a:ext uri="{FF2B5EF4-FFF2-40B4-BE49-F238E27FC236}">
                <a16:creationId xmlns:a16="http://schemas.microsoft.com/office/drawing/2014/main" id="{07B978BE-7889-4990-8494-217A53614B89}"/>
              </a:ext>
            </a:extLst>
          </p:cNvPr>
          <p:cNvGrpSpPr/>
          <p:nvPr userDrawn="1"/>
        </p:nvGrpSpPr>
        <p:grpSpPr>
          <a:xfrm>
            <a:off x="-2254016" y="-699434"/>
            <a:ext cx="16943980" cy="8548633"/>
            <a:chOff x="-2088001" y="-648000"/>
            <a:chExt cx="15696001" cy="7920000"/>
          </a:xfrm>
        </p:grpSpPr>
        <p:sp>
          <p:nvSpPr>
            <p:cNvPr id="14" name="Hilfslinien">
              <a:extLst>
                <a:ext uri="{FF2B5EF4-FFF2-40B4-BE49-F238E27FC236}">
                  <a16:creationId xmlns:a16="http://schemas.microsoft.com/office/drawing/2014/main" id="{7AE86ED7-0BE6-431F-8D79-2D34F3F68AFE}"/>
                </a:ext>
              </a:extLst>
            </p:cNvPr>
            <p:cNvSpPr txBox="1"/>
            <p:nvPr userDrawn="1"/>
          </p:nvSpPr>
          <p:spPr>
            <a:xfrm rot="10800000" flipH="1" flipV="1">
              <a:off x="721350" y="-648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Führungslinien anzeigen: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Menü &gt; Ansicht &gt; Anzeigen &gt;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j-lt"/>
                  <a:ea typeface="+mn-ea"/>
                  <a:cs typeface="+mn-cs"/>
                </a:rPr>
                <a:t>Führungslinien</a:t>
              </a:r>
              <a:r>
                <a:rPr kumimoji="0" lang="de-DE" sz="1133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133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</p:txBody>
        </p:sp>
        <p:sp>
          <p:nvSpPr>
            <p:cNvPr id="15" name="Zurücksetzen">
              <a:extLst>
                <a:ext uri="{FF2B5EF4-FFF2-40B4-BE49-F238E27FC236}">
                  <a16:creationId xmlns:a16="http://schemas.microsoft.com/office/drawing/2014/main" id="{9CB6DCA2-E748-46EE-8FF6-E9E08E02EB42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Zurücksetzen</a:t>
              </a:r>
            </a:p>
          </p:txBody>
        </p:sp>
        <p:sp>
          <p:nvSpPr>
            <p:cNvPr id="16" name="Layoutwechsel">
              <a:extLst>
                <a:ext uri="{FF2B5EF4-FFF2-40B4-BE49-F238E27FC236}">
                  <a16:creationId xmlns:a16="http://schemas.microsoft.com/office/drawing/2014/main" id="{2DA7D654-81F0-4988-B670-D85FECC8EB64}"/>
                </a:ext>
              </a:extLst>
            </p:cNvPr>
            <p:cNvSpPr txBox="1"/>
            <p:nvPr userDrawn="1"/>
          </p:nvSpPr>
          <p:spPr>
            <a:xfrm rot="10800000" flipH="1" flipV="1">
              <a:off x="11628000" y="720000"/>
              <a:ext cx="1980000" cy="61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133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71700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Start &gt; Folien &gt; Layout</a:t>
              </a:r>
            </a:p>
          </p:txBody>
        </p:sp>
        <p:grpSp>
          <p:nvGrpSpPr>
            <p:cNvPr id="17" name="Listenebenen">
              <a:extLst>
                <a:ext uri="{FF2B5EF4-FFF2-40B4-BE49-F238E27FC236}">
                  <a16:creationId xmlns:a16="http://schemas.microsoft.com/office/drawing/2014/main" id="{38C556C7-8198-4CB1-AFCA-E713DBECD38F}"/>
                </a:ext>
              </a:extLst>
            </p:cNvPr>
            <p:cNvGrpSpPr/>
            <p:nvPr userDrawn="1"/>
          </p:nvGrpSpPr>
          <p:grpSpPr>
            <a:xfrm>
              <a:off x="-2088001" y="0"/>
              <a:ext cx="1980001" cy="1728000"/>
              <a:chOff x="-2088001" y="0"/>
              <a:chExt cx="1980001" cy="1728000"/>
            </a:xfrm>
          </p:grpSpPr>
          <p:sp>
            <p:nvSpPr>
              <p:cNvPr id="19" name="Text // Listenebene erhöhen">
                <a:extLst>
                  <a:ext uri="{FF2B5EF4-FFF2-40B4-BE49-F238E27FC236}">
                    <a16:creationId xmlns:a16="http://schemas.microsoft.com/office/drawing/2014/main" id="{BB691D29-D8C9-4461-BB7E-D4EACE0E78AD}"/>
                  </a:ext>
                </a:extLst>
              </p:cNvPr>
              <p:cNvSpPr txBox="1"/>
              <p:nvPr userDrawn="1"/>
            </p:nvSpPr>
            <p:spPr>
              <a:xfrm>
                <a:off x="-2088001" y="864001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erhöhen</a:t>
                </a:r>
              </a:p>
            </p:txBody>
          </p:sp>
          <p:sp>
            <p:nvSpPr>
              <p:cNvPr id="20" name="Text // Listenebene verringern">
                <a:extLst>
                  <a:ext uri="{FF2B5EF4-FFF2-40B4-BE49-F238E27FC236}">
                    <a16:creationId xmlns:a16="http://schemas.microsoft.com/office/drawing/2014/main" id="{57CA9EE5-BAF3-4788-94E8-54D6605DFB4B}"/>
                  </a:ext>
                </a:extLst>
              </p:cNvPr>
              <p:cNvSpPr txBox="1"/>
              <p:nvPr userDrawn="1"/>
            </p:nvSpPr>
            <p:spPr>
              <a:xfrm>
                <a:off x="-2088001" y="1368000"/>
                <a:ext cx="1043999" cy="360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Listenebene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i="0" baseline="0" dirty="0">
                    <a:solidFill>
                      <a:schemeClr val="tx1"/>
                    </a:solidFill>
                    <a:latin typeface="+mj-lt"/>
                  </a:rPr>
                  <a:t>verringern</a:t>
                </a:r>
              </a:p>
            </p:txBody>
          </p:sp>
          <p:sp>
            <p:nvSpPr>
              <p:cNvPr id="21" name="Listenebenen">
                <a:extLst>
                  <a:ext uri="{FF2B5EF4-FFF2-40B4-BE49-F238E27FC236}">
                    <a16:creationId xmlns:a16="http://schemas.microsoft.com/office/drawing/2014/main" id="{E9036137-EAF7-47FC-9BC8-4D3187664586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-2088000" y="0"/>
                <a:ext cx="198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r" defTabSz="2717003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133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133" b="0" baseline="0" dirty="0">
                    <a:solidFill>
                      <a:schemeClr val="tx1"/>
                    </a:solidFill>
                    <a:latin typeface="+mj-lt"/>
                  </a:rPr>
                  <a:t>Start &gt; Absatz &gt; Listenebene erhöhen/verringern</a:t>
                </a:r>
              </a:p>
            </p:txBody>
          </p:sp>
          <p:pic>
            <p:nvPicPr>
              <p:cNvPr id="22" name="Bild // Listenebene verringern">
                <a:extLst>
                  <a:ext uri="{FF2B5EF4-FFF2-40B4-BE49-F238E27FC236}">
                    <a16:creationId xmlns:a16="http://schemas.microsoft.com/office/drawing/2014/main" id="{90611FD3-D648-4CDB-9A9A-25908913A8ED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1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1368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Bild // Listenebene erhöhen">
                <a:extLst>
                  <a:ext uri="{FF2B5EF4-FFF2-40B4-BE49-F238E27FC236}">
                    <a16:creationId xmlns:a16="http://schemas.microsoft.com/office/drawing/2014/main" id="{88FDE67E-71F6-4EE4-95D0-E844DD1EC56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2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-936000" y="864000"/>
                <a:ext cx="777602" cy="360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8" name="Fußzeile">
              <a:extLst>
                <a:ext uri="{FF2B5EF4-FFF2-40B4-BE49-F238E27FC236}">
                  <a16:creationId xmlns:a16="http://schemas.microsoft.com/office/drawing/2014/main" id="{4DE54C2E-D6E6-4572-A526-2EE7FE3D93A3}"/>
                </a:ext>
              </a:extLst>
            </p:cNvPr>
            <p:cNvSpPr txBox="1"/>
            <p:nvPr userDrawn="1"/>
          </p:nvSpPr>
          <p:spPr>
            <a:xfrm rot="10800000" flipH="1" flipV="1">
              <a:off x="504000" y="6984000"/>
              <a:ext cx="10080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309928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133" b="0" baseline="0" dirty="0">
                  <a:solidFill>
                    <a:schemeClr val="tx1"/>
                  </a:solidFill>
                  <a:latin typeface="+mn-lt"/>
                </a:rPr>
                <a:t>Fußzeile/Datum anpassen: </a:t>
              </a:r>
              <a:r>
                <a:rPr lang="de-DE" sz="1133" b="0" baseline="0" dirty="0">
                  <a:solidFill>
                    <a:schemeClr val="tx1"/>
                  </a:solidFill>
                  <a:latin typeface="+mj-lt"/>
                </a:rPr>
                <a:t>Menü &gt; 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0173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7" r:id="rId1"/>
    <p:sldLayoutId id="2147484778" r:id="rId2"/>
    <p:sldLayoutId id="2147484779" r:id="rId3"/>
    <p:sldLayoutId id="2147484780" r:id="rId4"/>
    <p:sldLayoutId id="2147484781" r:id="rId5"/>
    <p:sldLayoutId id="2147484782" r:id="rId6"/>
    <p:sldLayoutId id="2147484783" r:id="rId7"/>
    <p:sldLayoutId id="2147484784" r:id="rId8"/>
    <p:sldLayoutId id="2147484785" r:id="rId9"/>
    <p:sldLayoutId id="2147484786" r:id="rId10"/>
    <p:sldLayoutId id="2147484787" r:id="rId11"/>
    <p:sldLayoutId id="2147484788" r:id="rId12"/>
    <p:sldLayoutId id="2147484789" r:id="rId13"/>
    <p:sldLayoutId id="2147484790" r:id="rId14"/>
    <p:sldLayoutId id="2147484791" r:id="rId15"/>
    <p:sldLayoutId id="2147484792" r:id="rId16"/>
    <p:sldLayoutId id="2147484793" r:id="rId17"/>
    <p:sldLayoutId id="2147484794" r:id="rId18"/>
    <p:sldLayoutId id="2147484795" r:id="rId19"/>
    <p:sldLayoutId id="2147484796" r:id="rId20"/>
    <p:sldLayoutId id="2147484797" r:id="rId21"/>
    <p:sldLayoutId id="2147484798" r:id="rId22"/>
    <p:sldLayoutId id="2147484799" r:id="rId23"/>
    <p:sldLayoutId id="2147484800" r:id="rId24"/>
    <p:sldLayoutId id="2147484801" r:id="rId25"/>
    <p:sldLayoutId id="2147484802" r:id="rId26"/>
    <p:sldLayoutId id="2147484803" r:id="rId27"/>
  </p:sldLayoutIdLst>
  <p:hf hdr="0"/>
  <p:txStyles>
    <p:titleStyle>
      <a:lvl1pPr algn="ctr" defTabSz="932585" rtl="0" eaLnBrk="1" latinLnBrk="0" hangingPunct="1">
        <a:spcBef>
          <a:spcPct val="0"/>
        </a:spcBef>
        <a:buNone/>
        <a:defRPr sz="44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9720" indent="-349720" algn="l" defTabSz="932585" rtl="0" eaLnBrk="1" latinLnBrk="0" hangingPunct="1">
        <a:spcBef>
          <a:spcPct val="20000"/>
        </a:spcBef>
        <a:buFont typeface="Arial" pitchFamily="34" charset="0"/>
        <a:buChar char="•"/>
        <a:defRPr sz="3264" kern="1200">
          <a:solidFill>
            <a:schemeClr val="tx1"/>
          </a:solidFill>
          <a:latin typeface="+mn-lt"/>
          <a:ea typeface="+mn-ea"/>
          <a:cs typeface="+mn-cs"/>
        </a:defRPr>
      </a:lvl1pPr>
      <a:lvl2pPr marL="757725" indent="-291432" algn="l" defTabSz="932585" rtl="0" eaLnBrk="1" latinLnBrk="0" hangingPunct="1">
        <a:spcBef>
          <a:spcPct val="20000"/>
        </a:spcBef>
        <a:buFont typeface="Arial" pitchFamily="34" charset="0"/>
        <a:buChar char="–"/>
        <a:defRPr sz="2856" kern="1200">
          <a:solidFill>
            <a:schemeClr val="tx1"/>
          </a:solidFill>
          <a:latin typeface="+mn-lt"/>
          <a:ea typeface="+mn-ea"/>
          <a:cs typeface="+mn-cs"/>
        </a:defRPr>
      </a:lvl2pPr>
      <a:lvl3pPr marL="1165731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3pPr>
      <a:lvl4pPr marL="1632024" indent="-233146" algn="l" defTabSz="932585" rtl="0" eaLnBrk="1" latinLnBrk="0" hangingPunct="1">
        <a:spcBef>
          <a:spcPct val="20000"/>
        </a:spcBef>
        <a:buFont typeface="Arial" pitchFamily="34" charset="0"/>
        <a:buChar char="–"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98316" indent="-233146" algn="l" defTabSz="932585" rtl="0" eaLnBrk="1" latinLnBrk="0" hangingPunct="1">
        <a:spcBef>
          <a:spcPct val="20000"/>
        </a:spcBef>
        <a:buFont typeface="Arial" pitchFamily="34" charset="0"/>
        <a:buChar char="»"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64609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030902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94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3963486" indent="-233146" algn="l" defTabSz="932585" rtl="0" eaLnBrk="1" latinLnBrk="0" hangingPunct="1">
        <a:spcBef>
          <a:spcPct val="20000"/>
        </a:spcBef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2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85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78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7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62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56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48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40" algn="l" defTabSz="932585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image" Target="../media/image41.emf"/><Relationship Id="rId7" Type="http://schemas.openxmlformats.org/officeDocument/2006/relationships/image" Target="../media/image4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5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6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22.emf"/><Relationship Id="rId7" Type="http://schemas.openxmlformats.org/officeDocument/2006/relationships/image" Target="../media/image2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Relationship Id="rId9" Type="http://schemas.openxmlformats.org/officeDocument/2006/relationships/image" Target="../media/image2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A6FF9362-3AFF-4B13-BF7C-DA32D4D1EE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25000" lnSpcReduction="20000"/>
          </a:bodyPr>
          <a:lstStyle/>
          <a:p>
            <a:endParaRPr lang="de-DE" dirty="0"/>
          </a:p>
        </p:txBody>
      </p:sp>
      <p:sp>
        <p:nvSpPr>
          <p:cNvPr id="95" name="Titel 94">
            <a:extLst>
              <a:ext uri="{FF2B5EF4-FFF2-40B4-BE49-F238E27FC236}">
                <a16:creationId xmlns:a16="http://schemas.microsoft.com/office/drawing/2014/main" id="{CEE9C838-C274-4C6F-9338-92B5B184F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32168" y="3914821"/>
            <a:ext cx="12347279" cy="2215559"/>
          </a:xfrm>
        </p:spPr>
        <p:txBody>
          <a:bodyPr>
            <a:normAutofit/>
          </a:bodyPr>
          <a:lstStyle/>
          <a:p>
            <a:r>
              <a:rPr lang="de-DE" sz="4896" dirty="0">
                <a:solidFill>
                  <a:schemeClr val="tx2"/>
                </a:solidFill>
              </a:rPr>
              <a:t>MS Teams – Verwalten der Zusammen-</a:t>
            </a:r>
            <a:br>
              <a:rPr lang="de-DE" sz="4896" dirty="0">
                <a:solidFill>
                  <a:schemeClr val="tx2"/>
                </a:solidFill>
              </a:rPr>
            </a:br>
            <a:r>
              <a:rPr lang="de-DE" sz="4896" dirty="0" err="1">
                <a:solidFill>
                  <a:schemeClr val="tx2"/>
                </a:solidFill>
              </a:rPr>
              <a:t>arbeit</a:t>
            </a:r>
            <a:r>
              <a:rPr lang="de-DE" sz="4896" dirty="0">
                <a:solidFill>
                  <a:schemeClr val="tx2"/>
                </a:solidFill>
              </a:rPr>
              <a:t> in Teams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2B67AB-1BC7-47B2-850B-35F54C77A95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515596" y="6062339"/>
            <a:ext cx="3541950" cy="300214"/>
          </a:xfrm>
        </p:spPr>
        <p:txBody>
          <a:bodyPr/>
          <a:lstStyle/>
          <a:p>
            <a:pPr marL="0" marR="0" lvl="0" indent="0" algn="l" defTabSz="932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727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Remigiusz Suszkiewicz (B.A.)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054ACF2-BC90-47A0-9CF7-4B06BB123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32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B68E9E3-D075-454D-85C1-CCDEE54735CE}" type="slidenum">
              <a:rPr kumimoji="0" lang="de-DE" sz="1224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DE" sz="1224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4017" y="6362555"/>
            <a:ext cx="1266983" cy="46605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DF224B7-97F5-450F-A1FC-1E3356F759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031" y="6362554"/>
            <a:ext cx="1282154" cy="44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716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55055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der E-Mail-Integration</a:t>
            </a:r>
          </a:p>
        </p:txBody>
      </p:sp>
      <p:pic>
        <p:nvPicPr>
          <p:cNvPr id="31" name="Picture 30" descr="Icon of envelope">
            <a:extLst>
              <a:ext uri="{FF2B5EF4-FFF2-40B4-BE49-F238E27FC236}">
                <a16:creationId xmlns:a16="http://schemas.microsoft.com/office/drawing/2014/main" id="{B17040D4-007E-4E7F-8BC3-23B33F1C85B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0059" y="1416865"/>
            <a:ext cx="950976" cy="950976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7B7A5411-B89A-442B-A7A6-062159E417F8}"/>
              </a:ext>
            </a:extLst>
          </p:cNvPr>
          <p:cNvSpPr txBox="1"/>
          <p:nvPr/>
        </p:nvSpPr>
        <p:spPr>
          <a:xfrm>
            <a:off x="1917811" y="1523021"/>
            <a:ext cx="9955228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de-DE" sz="2400" dirty="0">
                <a:latin typeface="+mj-lt"/>
              </a:rPr>
              <a:t>Besitzer und Benutzer können entscheiden, die E-Mail-Adresse zu entfernen oder erweiterte Einstellungen zu ändern</a:t>
            </a:r>
            <a:endParaRPr lang="en-US" sz="2400" b="1" dirty="0">
              <a:latin typeface="+mj-lt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054259C-DA5B-4378-A369-511A757A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917811" y="2749672"/>
            <a:ext cx="992171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Icon of chat bubble with inverted commas">
            <a:extLst>
              <a:ext uri="{FF2B5EF4-FFF2-40B4-BE49-F238E27FC236}">
                <a16:creationId xmlns:a16="http://schemas.microsoft.com/office/drawing/2014/main" id="{B54754C9-ED5A-4845-834F-21CF8C8B3CF2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0059" y="3131502"/>
            <a:ext cx="950976" cy="95097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45806A00-4150-4C58-908B-EC7B7EADDE44}"/>
              </a:ext>
            </a:extLst>
          </p:cNvPr>
          <p:cNvSpPr txBox="1"/>
          <p:nvPr/>
        </p:nvSpPr>
        <p:spPr>
          <a:xfrm>
            <a:off x="1917811" y="3131502"/>
            <a:ext cx="9955228" cy="155427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spcAft>
                <a:spcPts val="300"/>
              </a:spcAft>
            </a:pPr>
            <a:r>
              <a:rPr lang="de-DE" sz="2400" dirty="0">
                <a:latin typeface="+mj-lt"/>
              </a:rPr>
              <a:t>Besitzer und Benutzer können die Nachrichtenübermittlung auf E-Mails von Teammitgliedern und bestimmten Domänen beschränken:
Abrufen der E-Mail-Adresse für einen Kanal
Bewährte Methoden für die E-Mail-Integration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4172071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84" y="351583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von </a:t>
            </a:r>
            <a:r>
              <a:rPr lang="en-US" dirty="0" err="1"/>
              <a:t>Freigabedateien</a:t>
            </a:r>
            <a:r>
              <a:rPr lang="en-US" dirty="0"/>
              <a:t>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138BB3-8E3D-48D5-A633-2DC6AC3122A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600056" y="1617044"/>
            <a:ext cx="5377232" cy="412986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sz="2200" dirty="0" err="1">
                <a:latin typeface="+mj-lt"/>
              </a:rPr>
              <a:t>Freigabevorgänge</a:t>
            </a:r>
            <a:r>
              <a:rPr lang="en-US" sz="2200" dirty="0">
                <a:latin typeface="+mj-lt"/>
              </a:rPr>
              <a:t>:
</a:t>
            </a:r>
            <a:r>
              <a:rPr lang="de-DE" sz="2000" dirty="0"/>
              <a:t>Benutzer gibt eine Datei in einem 1:1- oder Gruppenchat frei
Benutzer gibt eine Datei in einer Unterhaltung frei
Benutzer kopieren den Link in eine Datei aus Teams
</a:t>
            </a:r>
            <a:r>
              <a:rPr lang="en-US" sz="2200" dirty="0" err="1">
                <a:latin typeface="+mj-lt"/>
              </a:rPr>
              <a:t>Einstellungen</a:t>
            </a:r>
            <a:r>
              <a:rPr lang="en-US" sz="2200" dirty="0">
                <a:latin typeface="+mj-lt"/>
              </a:rPr>
              <a:t> der </a:t>
            </a:r>
            <a:r>
              <a:rPr lang="en-US" sz="2200" dirty="0" err="1">
                <a:latin typeface="+mj-lt"/>
              </a:rPr>
              <a:t>externen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Freigabe</a:t>
            </a:r>
            <a:r>
              <a:rPr lang="en-US" sz="2200" dirty="0">
                <a:latin typeface="+mj-lt"/>
              </a:rPr>
              <a:t>:
</a:t>
            </a:r>
            <a:r>
              <a:rPr lang="en-US" sz="2000" dirty="0"/>
              <a:t>SharePoint-</a:t>
            </a:r>
            <a:r>
              <a:rPr lang="en-US" sz="2000" dirty="0" err="1"/>
              <a:t>Verwaltungscenter</a:t>
            </a:r>
            <a:endParaRPr lang="en-US" sz="2000" dirty="0"/>
          </a:p>
          <a:p>
            <a:pPr>
              <a:spcBef>
                <a:spcPts val="400"/>
              </a:spcBef>
              <a:spcAft>
                <a:spcPts val="400"/>
              </a:spcAft>
            </a:pPr>
            <a:r>
              <a:rPr lang="en-US" sz="2000" dirty="0"/>
              <a:t>OneDrive Admin Center 
</a:t>
            </a:r>
          </a:p>
        </p:txBody>
      </p:sp>
      <p:pic>
        <p:nvPicPr>
          <p:cNvPr id="28" name="Picture 27" descr="Screenshot of Settings of external sharing in SharePoint admin center&#10;">
            <a:extLst>
              <a:ext uri="{FF2B5EF4-FFF2-40B4-BE49-F238E27FC236}">
                <a16:creationId xmlns:a16="http://schemas.microsoft.com/office/drawing/2014/main" id="{F901AAE1-213E-473D-A9D2-5961673B45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80" t="15539" r="10671" b="13783"/>
          <a:stretch/>
        </p:blipFill>
        <p:spPr>
          <a:xfrm>
            <a:off x="6106578" y="1617044"/>
            <a:ext cx="5760618" cy="4129863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228681116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92" y="330800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der </a:t>
            </a:r>
            <a:r>
              <a:rPr lang="en-US" dirty="0" err="1"/>
              <a:t>Kanalmoderation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EB13963-7E15-4BC4-8D3A-B14AC98F0EA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600057" y="1435607"/>
            <a:ext cx="5194508" cy="5127625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Bef>
                <a:spcPts val="1200"/>
              </a:spcBef>
              <a:spcAft>
                <a:spcPts val="300"/>
              </a:spcAft>
            </a:pPr>
            <a:r>
              <a:rPr lang="en-US" sz="2200" dirty="0" err="1">
                <a:latin typeface="+mj-lt"/>
              </a:rPr>
              <a:t>Verfügbare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Einschränkungen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bei</a:t>
            </a:r>
            <a:r>
              <a:rPr lang="en-US" sz="2200" dirty="0">
                <a:latin typeface="+mj-lt"/>
              </a:rPr>
              <a:t> </a:t>
            </a:r>
            <a:r>
              <a:rPr lang="en-US" sz="2200" dirty="0" err="1">
                <a:latin typeface="+mj-lt"/>
              </a:rPr>
              <a:t>Kanalmoderation</a:t>
            </a:r>
            <a:r>
              <a:rPr lang="en-US" sz="2200" dirty="0">
                <a:latin typeface="+mj-lt"/>
              </a:rPr>
              <a:t>:
</a:t>
            </a:r>
            <a:r>
              <a:rPr lang="de-DE" sz="2000" dirty="0"/>
              <a:t>Starten neuer Beiträge in einem Kanal</a:t>
            </a:r>
            <a:endParaRPr lang="en-US" sz="2000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dirty="0" err="1"/>
              <a:t>Antworten</a:t>
            </a:r>
            <a:r>
              <a:rPr lang="en-US" sz="2000" dirty="0"/>
              <a:t> auf </a:t>
            </a:r>
            <a:r>
              <a:rPr lang="en-US" sz="2000" dirty="0" err="1"/>
              <a:t>vorhandene</a:t>
            </a:r>
            <a:r>
              <a:rPr lang="en-US" sz="2000" dirty="0"/>
              <a:t> </a:t>
            </a:r>
            <a:r>
              <a:rPr lang="en-US" sz="2000" dirty="0" err="1"/>
              <a:t>Kanalnachrichten</a:t>
            </a:r>
            <a:r>
              <a:rPr lang="en-US" sz="2000" dirty="0"/>
              <a:t> 
Von Bots </a:t>
            </a:r>
            <a:r>
              <a:rPr lang="en-US" sz="2000" dirty="0" err="1"/>
              <a:t>übermittelte</a:t>
            </a:r>
            <a:r>
              <a:rPr lang="en-US" sz="2000" dirty="0"/>
              <a:t> Channel-</a:t>
            </a:r>
            <a:r>
              <a:rPr lang="en-US" sz="2000" dirty="0" err="1"/>
              <a:t>Nachrichten</a:t>
            </a:r>
            <a:endParaRPr lang="en-US" sz="2000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de-DE" sz="2000" dirty="0"/>
              <a:t>Kanalnachrichten, die von </a:t>
            </a:r>
            <a:r>
              <a:rPr lang="de-DE" sz="2000" dirty="0" err="1"/>
              <a:t>Connectors</a:t>
            </a:r>
            <a:r>
              <a:rPr lang="de-DE" sz="2000" dirty="0"/>
              <a:t> gesendet werden
</a:t>
            </a:r>
            <a:r>
              <a:rPr lang="de-DE" sz="2200" dirty="0">
                <a:latin typeface="+mj-lt"/>
              </a:rPr>
              <a:t>Verwalten der Kanalmoderation auf dem Teams-Client</a:t>
            </a:r>
            <a:endParaRPr lang="en-US" sz="22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42CBFC-15DD-4412-B2B0-D15B76E97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5913437" y="1435607"/>
            <a:ext cx="5953759" cy="5127625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 </a:t>
            </a:r>
          </a:p>
        </p:txBody>
      </p:sp>
      <p:pic>
        <p:nvPicPr>
          <p:cNvPr id="37" name="Picture 36" descr="Screenshot of Channel settings with Channel moderation turned on">
            <a:extLst>
              <a:ext uri="{FF2B5EF4-FFF2-40B4-BE49-F238E27FC236}">
                <a16:creationId xmlns:a16="http://schemas.microsoft.com/office/drawing/2014/main" id="{B1E66AF7-80FC-41B5-9C79-52A79A1A80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88" t="3346" r="18488" b="3346"/>
          <a:stretch/>
        </p:blipFill>
        <p:spPr>
          <a:xfrm>
            <a:off x="6937984" y="1555008"/>
            <a:ext cx="3960040" cy="2629416"/>
          </a:xfrm>
          <a:prstGeom prst="rect">
            <a:avLst/>
          </a:prstGeom>
          <a:ln>
            <a:noFill/>
          </a:ln>
        </p:spPr>
      </p:pic>
      <p:pic>
        <p:nvPicPr>
          <p:cNvPr id="39" name="Picture 38" descr="Screenshot of Channel settings with Channel moderation turned off">
            <a:extLst>
              <a:ext uri="{FF2B5EF4-FFF2-40B4-BE49-F238E27FC236}">
                <a16:creationId xmlns:a16="http://schemas.microsoft.com/office/drawing/2014/main" id="{5B93B487-748B-4B73-AEF1-F34EE1C437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09" t="4033" r="12209" b="4033"/>
          <a:stretch/>
        </p:blipFill>
        <p:spPr>
          <a:xfrm>
            <a:off x="6543451" y="4247535"/>
            <a:ext cx="4749106" cy="222908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7034478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51" y="3275663"/>
            <a:ext cx="9070923" cy="443198"/>
          </a:xfrm>
        </p:spPr>
        <p:txBody>
          <a:bodyPr/>
          <a:lstStyle/>
          <a:p>
            <a:r>
              <a:rPr lang="de-DE" dirty="0"/>
              <a:t>Lektion 2: Verwalten von Einstellungen für Teams-Apps</a:t>
            </a:r>
            <a:endParaRPr lang="en-US" dirty="0"/>
          </a:p>
        </p:txBody>
      </p:sp>
      <p:pic>
        <p:nvPicPr>
          <p:cNvPr id="4" name="Picture 3" descr="Icon of gear">
            <a:extLst>
              <a:ext uri="{FF2B5EF4-FFF2-40B4-BE49-F238E27FC236}">
                <a16:creationId xmlns:a16="http://schemas.microsoft.com/office/drawing/2014/main" id="{9DA916C2-E202-4601-AE8B-80FE6B5A6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46254" y="3032059"/>
            <a:ext cx="930406" cy="93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4517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600058" y="330311"/>
            <a:ext cx="6257941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Einführung</a:t>
            </a:r>
            <a:r>
              <a:rPr lang="en-US" dirty="0"/>
              <a:t> in den </a:t>
            </a:r>
            <a:r>
              <a:rPr lang="en-US" dirty="0" err="1"/>
              <a:t>Unterricht</a:t>
            </a:r>
            <a:r>
              <a:rPr lang="en-US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C82257-A7BE-4FB8-BB11-5AD249736974}"/>
              </a:ext>
            </a:extLst>
          </p:cNvPr>
          <p:cNvSpPr txBox="1"/>
          <p:nvPr/>
        </p:nvSpPr>
        <p:spPr>
          <a:xfrm>
            <a:off x="600058" y="1082809"/>
            <a:ext cx="6130942" cy="4068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2000">
                <a:latin typeface="+mj-lt"/>
              </a:rPr>
              <a:t>Nach dieser Lektion können Sie: 
</a:t>
            </a:r>
            <a:endParaRPr lang="en-US" sz="2000" dirty="0">
              <a:latin typeface="+mj-lt"/>
            </a:endParaRPr>
          </a:p>
        </p:txBody>
      </p:sp>
      <p:pic>
        <p:nvPicPr>
          <p:cNvPr id="137" name="Picture 136" descr="Icon of three circles connected by a line">
            <a:extLst>
              <a:ext uri="{FF2B5EF4-FFF2-40B4-BE49-F238E27FC236}">
                <a16:creationId xmlns:a16="http://schemas.microsoft.com/office/drawing/2014/main" id="{6961C3A1-E643-4C74-9D26-EA3651936CB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0058" y="1468044"/>
            <a:ext cx="628667" cy="628667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8D5E3E9C-8070-45CA-B186-B68F2D3A5736}"/>
              </a:ext>
            </a:extLst>
          </p:cNvPr>
          <p:cNvSpPr txBox="1">
            <a:spLocks/>
          </p:cNvSpPr>
          <p:nvPr/>
        </p:nvSpPr>
        <p:spPr>
          <a:xfrm>
            <a:off x="1403928" y="1519143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dirty="0"/>
              <a:t>Beschreiben von Apps, Bots und </a:t>
            </a:r>
            <a:r>
              <a:rPr lang="de-DE" dirty="0" err="1"/>
              <a:t>Connectors</a:t>
            </a:r>
            <a:r>
              <a:rPr lang="de-DE" dirty="0"/>
              <a:t> in</a:t>
            </a:r>
            <a:br>
              <a:rPr lang="de-DE" dirty="0"/>
            </a:br>
            <a:r>
              <a:rPr lang="de-DE" dirty="0"/>
              <a:t>Microsoft Teams</a:t>
            </a:r>
            <a:endParaRPr lang="en-US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9CBC851C-D457-4D0F-9186-8873BD616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03928" y="2220375"/>
            <a:ext cx="539057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2" name="Picture 141" descr="Icon of a wrench">
            <a:extLst>
              <a:ext uri="{FF2B5EF4-FFF2-40B4-BE49-F238E27FC236}">
                <a16:creationId xmlns:a16="http://schemas.microsoft.com/office/drawing/2014/main" id="{795D845E-15DC-4F6C-BCFE-0C216F85D234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0058" y="2344039"/>
            <a:ext cx="628667" cy="628667"/>
          </a:xfrm>
          <a:prstGeom prst="rect">
            <a:avLst/>
          </a:prstGeom>
        </p:spPr>
      </p:pic>
      <p:sp>
        <p:nvSpPr>
          <p:cNvPr id="144" name="TextBox 143">
            <a:extLst>
              <a:ext uri="{FF2B5EF4-FFF2-40B4-BE49-F238E27FC236}">
                <a16:creationId xmlns:a16="http://schemas.microsoft.com/office/drawing/2014/main" id="{F39C3D4F-1E81-468C-884A-0B0EBDC37E5A}"/>
              </a:ext>
            </a:extLst>
          </p:cNvPr>
          <p:cNvSpPr txBox="1">
            <a:spLocks/>
          </p:cNvSpPr>
          <p:nvPr/>
        </p:nvSpPr>
        <p:spPr>
          <a:xfrm>
            <a:off x="1403928" y="2395138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dirty="0"/>
              <a:t>Geben Sie einen Überblick über die Administratoreinstellungen für Teams-Apps</a:t>
            </a:r>
            <a:endParaRPr lang="en-US" dirty="0"/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2F4F8D34-4FA4-45E5-B65C-78BB2DBC0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03928" y="3096370"/>
            <a:ext cx="539057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7" name="Picture 146" descr="Icon of a rectangle and a clipboard">
            <a:extLst>
              <a:ext uri="{FF2B5EF4-FFF2-40B4-BE49-F238E27FC236}">
                <a16:creationId xmlns:a16="http://schemas.microsoft.com/office/drawing/2014/main" id="{6BF33D6E-CEAF-4A05-BB12-94B13974246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00058" y="3220034"/>
            <a:ext cx="628667" cy="628667"/>
          </a:xfrm>
          <a:prstGeom prst="rect">
            <a:avLst/>
          </a:prstGeom>
        </p:spPr>
      </p:pic>
      <p:sp>
        <p:nvSpPr>
          <p:cNvPr id="149" name="TextBox 148">
            <a:extLst>
              <a:ext uri="{FF2B5EF4-FFF2-40B4-BE49-F238E27FC236}">
                <a16:creationId xmlns:a16="http://schemas.microsoft.com/office/drawing/2014/main" id="{343F14C7-978F-4AFD-8D1C-7C6D6DA6A06A}"/>
              </a:ext>
            </a:extLst>
          </p:cNvPr>
          <p:cNvSpPr txBox="1">
            <a:spLocks/>
          </p:cNvSpPr>
          <p:nvPr/>
        </p:nvSpPr>
        <p:spPr>
          <a:xfrm>
            <a:off x="1403928" y="3271133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en-US" dirty="0" err="1"/>
              <a:t>Verwalten</a:t>
            </a:r>
            <a:r>
              <a:rPr lang="en-US" dirty="0"/>
              <a:t> von App-</a:t>
            </a:r>
            <a:r>
              <a:rPr lang="en-US" dirty="0" err="1"/>
              <a:t>Berechtigungsrichtlinien</a:t>
            </a:r>
            <a:endParaRPr lang="en-US" dirty="0"/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EDD5F379-A68E-4295-BD23-53957E38B8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03928" y="3972365"/>
            <a:ext cx="539057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2" name="Picture 151" descr="Icon of screen with gear">
            <a:extLst>
              <a:ext uri="{FF2B5EF4-FFF2-40B4-BE49-F238E27FC236}">
                <a16:creationId xmlns:a16="http://schemas.microsoft.com/office/drawing/2014/main" id="{858BCC3E-8D12-4054-9072-B7F3BACAA93E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00058" y="4096029"/>
            <a:ext cx="628667" cy="628667"/>
          </a:xfrm>
          <a:prstGeom prst="rect">
            <a:avLst/>
          </a:prstGeom>
        </p:spPr>
      </p:pic>
      <p:sp>
        <p:nvSpPr>
          <p:cNvPr id="154" name="TextBox 153">
            <a:extLst>
              <a:ext uri="{FF2B5EF4-FFF2-40B4-BE49-F238E27FC236}">
                <a16:creationId xmlns:a16="http://schemas.microsoft.com/office/drawing/2014/main" id="{94B15236-C0E7-4BEE-8715-CFB4097A9EAD}"/>
              </a:ext>
            </a:extLst>
          </p:cNvPr>
          <p:cNvSpPr txBox="1">
            <a:spLocks/>
          </p:cNvSpPr>
          <p:nvPr/>
        </p:nvSpPr>
        <p:spPr>
          <a:xfrm>
            <a:off x="1403928" y="4147128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en-US" dirty="0" err="1"/>
              <a:t>Konfigurieren</a:t>
            </a:r>
            <a:r>
              <a:rPr lang="en-US" dirty="0"/>
              <a:t> von App-</a:t>
            </a:r>
            <a:r>
              <a:rPr lang="en-US" dirty="0" err="1"/>
              <a:t>Setuprichtlinien</a:t>
            </a:r>
            <a:endParaRPr lang="en-US" dirty="0"/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98DB6833-848C-4001-BE5A-15382FFDB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03928" y="4848360"/>
            <a:ext cx="539057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7" name="Picture 156" descr="Icon of a document ">
            <a:extLst>
              <a:ext uri="{FF2B5EF4-FFF2-40B4-BE49-F238E27FC236}">
                <a16:creationId xmlns:a16="http://schemas.microsoft.com/office/drawing/2014/main" id="{19B23AEB-BE57-4E68-A452-C2D6E0618D7C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00058" y="4972024"/>
            <a:ext cx="628667" cy="628667"/>
          </a:xfrm>
          <a:prstGeom prst="rect">
            <a:avLst/>
          </a:prstGeom>
        </p:spPr>
      </p:pic>
      <p:sp>
        <p:nvSpPr>
          <p:cNvPr id="159" name="TextBox 158">
            <a:extLst>
              <a:ext uri="{FF2B5EF4-FFF2-40B4-BE49-F238E27FC236}">
                <a16:creationId xmlns:a16="http://schemas.microsoft.com/office/drawing/2014/main" id="{82BB4B47-2EA1-4AA0-9D8F-429580476820}"/>
              </a:ext>
            </a:extLst>
          </p:cNvPr>
          <p:cNvSpPr txBox="1">
            <a:spLocks/>
          </p:cNvSpPr>
          <p:nvPr/>
        </p:nvSpPr>
        <p:spPr>
          <a:xfrm>
            <a:off x="1403928" y="5023123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dirty="0"/>
              <a:t>Verwalten benutzerdefinierter App-Richtlinien und -Einstellungen</a:t>
            </a:r>
            <a:endParaRPr lang="en-US" dirty="0"/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EEA7D8FE-5063-4325-9656-A269C6157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03928" y="5724355"/>
            <a:ext cx="5390572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2" name="Picture 161" descr="Icon of two documents">
            <a:extLst>
              <a:ext uri="{FF2B5EF4-FFF2-40B4-BE49-F238E27FC236}">
                <a16:creationId xmlns:a16="http://schemas.microsoft.com/office/drawing/2014/main" id="{BE0B9227-431C-49EE-82AC-7979B69EDAA4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00059" y="5848023"/>
            <a:ext cx="628667" cy="628667"/>
          </a:xfrm>
          <a:prstGeom prst="rect">
            <a:avLst/>
          </a:prstGeom>
        </p:spPr>
      </p:pic>
      <p:sp>
        <p:nvSpPr>
          <p:cNvPr id="164" name="TextBox 163">
            <a:extLst>
              <a:ext uri="{FF2B5EF4-FFF2-40B4-BE49-F238E27FC236}">
                <a16:creationId xmlns:a16="http://schemas.microsoft.com/office/drawing/2014/main" id="{85F371F7-7DDA-4AAA-BF81-3413AF308AC0}"/>
              </a:ext>
            </a:extLst>
          </p:cNvPr>
          <p:cNvSpPr txBox="1">
            <a:spLocks/>
          </p:cNvSpPr>
          <p:nvPr/>
        </p:nvSpPr>
        <p:spPr>
          <a:xfrm>
            <a:off x="1403928" y="5899122"/>
            <a:ext cx="5390572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dirty="0"/>
              <a:t>Veröffentlichen einer benutzerdefinierten App in Microsoft 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84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574" y="387877"/>
            <a:ext cx="11239464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Übersicht</a:t>
            </a:r>
            <a:r>
              <a:rPr lang="en-US" dirty="0"/>
              <a:t> der Teams-Apps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9134E5-BA75-4EE0-B772-FD266970CF62}"/>
              </a:ext>
            </a:extLst>
          </p:cNvPr>
          <p:cNvSpPr txBox="1"/>
          <p:nvPr/>
        </p:nvSpPr>
        <p:spPr>
          <a:xfrm>
            <a:off x="600058" y="1082809"/>
            <a:ext cx="11735198" cy="4068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2200">
                <a:latin typeface="+mj-lt"/>
              </a:rPr>
              <a:t>Mit Apps in Teams können Sie Inhalte aus Ihren Bevorzugten finden und direkt in Teams freigeben:
</a:t>
            </a:r>
            <a:endParaRPr lang="en-US" sz="2200" dirty="0">
              <a:latin typeface="+mj-lt"/>
            </a:endParaRPr>
          </a:p>
        </p:txBody>
      </p:sp>
      <p:pic>
        <p:nvPicPr>
          <p:cNvPr id="103" name="Picture 102" descr="Icon of two rectangles with a plus sign on the bottom right">
            <a:extLst>
              <a:ext uri="{FF2B5EF4-FFF2-40B4-BE49-F238E27FC236}">
                <a16:creationId xmlns:a16="http://schemas.microsoft.com/office/drawing/2014/main" id="{2227369B-3860-49FB-AACD-7090F4DC2DD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92138" y="1891566"/>
            <a:ext cx="893762" cy="893762"/>
          </a:xfrm>
          <a:prstGeom prst="rect">
            <a:avLst/>
          </a:prstGeom>
        </p:spPr>
      </p:pic>
      <p:sp>
        <p:nvSpPr>
          <p:cNvPr id="105" name="TextBox 104">
            <a:extLst>
              <a:ext uri="{FF2B5EF4-FFF2-40B4-BE49-F238E27FC236}">
                <a16:creationId xmlns:a16="http://schemas.microsoft.com/office/drawing/2014/main" id="{57B1C25A-B23D-4FA0-BE6A-83F86599B1FE}"/>
              </a:ext>
            </a:extLst>
          </p:cNvPr>
          <p:cNvSpPr txBox="1"/>
          <p:nvPr/>
        </p:nvSpPr>
        <p:spPr>
          <a:xfrm>
            <a:off x="1722437" y="2184559"/>
            <a:ext cx="4843758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de-DE" sz="2000" dirty="0"/>
              <a:t>Freigeben von Inhalten auf einer Registerkarte</a:t>
            </a:r>
            <a:endParaRPr lang="en-US" sz="2000" dirty="0">
              <a:latin typeface="+mj-lt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BF9B256-BDD9-4C07-A699-305D42AF3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722437" y="2923355"/>
            <a:ext cx="1013460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Picture 106" descr="Icon of three circles connected by a line">
            <a:extLst>
              <a:ext uri="{FF2B5EF4-FFF2-40B4-BE49-F238E27FC236}">
                <a16:creationId xmlns:a16="http://schemas.microsoft.com/office/drawing/2014/main" id="{6DF4A794-57CE-4AC0-963D-AA35F328FF3E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592138" y="3061382"/>
            <a:ext cx="893762" cy="893762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7F444BF0-FE84-418C-BD32-EFA218A4115A}"/>
              </a:ext>
            </a:extLst>
          </p:cNvPr>
          <p:cNvSpPr txBox="1"/>
          <p:nvPr/>
        </p:nvSpPr>
        <p:spPr>
          <a:xfrm>
            <a:off x="1722437" y="3200486"/>
            <a:ext cx="4843759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de-DE" sz="2000" dirty="0"/>
              <a:t>Abrufen von Aktualisierungen von einem Connector</a:t>
            </a:r>
            <a:endParaRPr lang="en-US" sz="2000" dirty="0">
              <a:latin typeface="+mj-lt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748BF5-96F4-459D-8AE9-8F3B1BDA4D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722437" y="4093171"/>
            <a:ext cx="1013460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1" name="Picture 110" descr="Icon of chat bubble with three circles arranged horizontally">
            <a:extLst>
              <a:ext uri="{FF2B5EF4-FFF2-40B4-BE49-F238E27FC236}">
                <a16:creationId xmlns:a16="http://schemas.microsoft.com/office/drawing/2014/main" id="{6A4492D4-0CD5-4D07-ACB5-10C174C650AC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592138" y="4231198"/>
            <a:ext cx="893762" cy="893762"/>
          </a:xfrm>
          <a:prstGeom prst="rect">
            <a:avLst/>
          </a:prstGeom>
        </p:spPr>
      </p:pic>
      <p:sp>
        <p:nvSpPr>
          <p:cNvPr id="113" name="TextBox 112">
            <a:extLst>
              <a:ext uri="{FF2B5EF4-FFF2-40B4-BE49-F238E27FC236}">
                <a16:creationId xmlns:a16="http://schemas.microsoft.com/office/drawing/2014/main" id="{8EAEA2C9-F5AE-4469-A013-A8F425627EEB}"/>
              </a:ext>
            </a:extLst>
          </p:cNvPr>
          <p:cNvSpPr txBox="1"/>
          <p:nvPr/>
        </p:nvSpPr>
        <p:spPr>
          <a:xfrm>
            <a:off x="1722437" y="4370303"/>
            <a:ext cx="5608692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de-DE" sz="2000" dirty="0"/>
              <a:t>Hinzufügen von reichhaltigem Inhalt zu Ihren Nachrichten</a:t>
            </a:r>
            <a:endParaRPr lang="en-US" sz="2000" dirty="0"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86FD73-17F7-4E56-987A-33B3EC163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722437" y="5262987"/>
            <a:ext cx="10134601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5" name="Picture 114" descr="Icon of robot">
            <a:extLst>
              <a:ext uri="{FF2B5EF4-FFF2-40B4-BE49-F238E27FC236}">
                <a16:creationId xmlns:a16="http://schemas.microsoft.com/office/drawing/2014/main" id="{AB31DE9B-62BD-4EC3-81A8-77A176E36243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592138" y="5401012"/>
            <a:ext cx="893762" cy="893762"/>
          </a:xfrm>
          <a:prstGeom prst="rect">
            <a:avLst/>
          </a:prstGeom>
        </p:spPr>
      </p:pic>
      <p:sp>
        <p:nvSpPr>
          <p:cNvPr id="117" name="TextBox 116">
            <a:extLst>
              <a:ext uri="{FF2B5EF4-FFF2-40B4-BE49-F238E27FC236}">
                <a16:creationId xmlns:a16="http://schemas.microsoft.com/office/drawing/2014/main" id="{903D1695-A4AA-4052-B4AF-D14A07226324}"/>
              </a:ext>
            </a:extLst>
          </p:cNvPr>
          <p:cNvSpPr txBox="1"/>
          <p:nvPr/>
        </p:nvSpPr>
        <p:spPr>
          <a:xfrm>
            <a:off x="1722437" y="5732412"/>
            <a:ext cx="4495800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000" dirty="0"/>
              <a:t>Chat </a:t>
            </a:r>
            <a:r>
              <a:rPr lang="en-US" sz="2000" dirty="0" err="1"/>
              <a:t>mit</a:t>
            </a:r>
            <a:r>
              <a:rPr lang="en-US" sz="2000" dirty="0"/>
              <a:t> </a:t>
            </a:r>
            <a:r>
              <a:rPr lang="en-US" sz="2000" dirty="0" err="1"/>
              <a:t>einem</a:t>
            </a:r>
            <a:r>
              <a:rPr lang="en-US" sz="2000" dirty="0"/>
              <a:t> Bot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643736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220" y="382755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Übersicht über die Administratoreinstellungen für Teams-Apps</a:t>
            </a:r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C4A55031-D631-4C4C-89C6-3A9B1B792771}"/>
              </a:ext>
            </a:extLst>
          </p:cNvPr>
          <p:cNvSpPr txBox="1">
            <a:spLocks/>
          </p:cNvSpPr>
          <p:nvPr/>
        </p:nvSpPr>
        <p:spPr>
          <a:xfrm>
            <a:off x="600059" y="1264278"/>
            <a:ext cx="11237913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33149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40" kern="1200" spc="0" baseline="0">
                <a:solidFill>
                  <a:srgbClr val="000000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66298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32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670304" marR="0" indent="-204005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28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859738" marR="0" indent="-184576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24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044314" marR="0" indent="-17162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2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+mj-lt"/>
              </a:rPr>
              <a:t>Teams-Apps bieten sofort einsatzbereite Tools, mit denen Ihre Organisation die Teams-Erfahrung maximieren kann:</a:t>
            </a:r>
            <a:endParaRPr lang="en-US" sz="22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7AEEC3-973C-4CF1-A7BF-95F1B0636451}"/>
              </a:ext>
            </a:extLst>
          </p:cNvPr>
          <p:cNvSpPr/>
          <p:nvPr/>
        </p:nvSpPr>
        <p:spPr>
          <a:xfrm>
            <a:off x="600060" y="2059807"/>
            <a:ext cx="6108906" cy="95108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Verwalten</a:t>
            </a:r>
            <a:r>
              <a:rPr lang="en-US" sz="2200" dirty="0">
                <a:solidFill>
                  <a:schemeClr val="tx1"/>
                </a:solidFill>
              </a:rPr>
              <a:t> von Apps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3B2606-EC02-4582-BCE6-1D832380A4D9}"/>
              </a:ext>
            </a:extLst>
          </p:cNvPr>
          <p:cNvSpPr/>
          <p:nvPr/>
        </p:nvSpPr>
        <p:spPr>
          <a:xfrm>
            <a:off x="600060" y="3141274"/>
            <a:ext cx="6108906" cy="95108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Richtlinien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für</a:t>
            </a:r>
            <a:r>
              <a:rPr lang="en-US" sz="2200" dirty="0">
                <a:solidFill>
                  <a:schemeClr val="tx1"/>
                </a:solidFill>
              </a:rPr>
              <a:t> App-</a:t>
            </a:r>
            <a:r>
              <a:rPr lang="en-US" sz="2200" dirty="0" err="1">
                <a:solidFill>
                  <a:schemeClr val="tx1"/>
                </a:solidFill>
              </a:rPr>
              <a:t>Berechtigungen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2B0CBE-952D-4154-BF8A-05A9C9D006B2}"/>
              </a:ext>
            </a:extLst>
          </p:cNvPr>
          <p:cNvSpPr/>
          <p:nvPr/>
        </p:nvSpPr>
        <p:spPr>
          <a:xfrm>
            <a:off x="600060" y="4222742"/>
            <a:ext cx="6108906" cy="95108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>
                <a:solidFill>
                  <a:schemeClr val="tx1"/>
                </a:solidFill>
              </a:rPr>
              <a:t>App-Setup-</a:t>
            </a:r>
            <a:r>
              <a:rPr lang="en-US" sz="2200" dirty="0" err="1">
                <a:solidFill>
                  <a:schemeClr val="tx1"/>
                </a:solidFill>
              </a:rPr>
              <a:t>Richtlinien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29D909-306B-4BF1-BFA1-BE684D853AA9}"/>
              </a:ext>
            </a:extLst>
          </p:cNvPr>
          <p:cNvSpPr/>
          <p:nvPr/>
        </p:nvSpPr>
        <p:spPr>
          <a:xfrm>
            <a:off x="600060" y="5304208"/>
            <a:ext cx="6108906" cy="95108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Benutzerdefinierte</a:t>
            </a:r>
            <a:r>
              <a:rPr lang="en-US" sz="2200" dirty="0">
                <a:solidFill>
                  <a:schemeClr val="tx1"/>
                </a:solidFill>
              </a:rPr>
              <a:t> App-</a:t>
            </a:r>
            <a:r>
              <a:rPr lang="en-US" sz="2200" dirty="0" err="1">
                <a:solidFill>
                  <a:schemeClr val="tx1"/>
                </a:solidFill>
              </a:rPr>
              <a:t>Richtlinien</a:t>
            </a:r>
            <a:r>
              <a:rPr lang="en-US" sz="2200" dirty="0">
                <a:solidFill>
                  <a:schemeClr val="tx1"/>
                </a:solidFill>
              </a:rPr>
              <a:t> und -</a:t>
            </a:r>
            <a:r>
              <a:rPr lang="en-US" sz="2200" dirty="0" err="1">
                <a:solidFill>
                  <a:schemeClr val="tx1"/>
                </a:solidFill>
              </a:rPr>
              <a:t>Einstellungen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pic>
        <p:nvPicPr>
          <p:cNvPr id="39" name="Picture 38" descr="Screenshot of Teams apps in Teams Admin center">
            <a:extLst>
              <a:ext uri="{FF2B5EF4-FFF2-40B4-BE49-F238E27FC236}">
                <a16:creationId xmlns:a16="http://schemas.microsoft.com/office/drawing/2014/main" id="{EC617638-ABFA-43B6-AC47-32BB39E754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41" t="2566" r="8204" b="3178"/>
          <a:stretch/>
        </p:blipFill>
        <p:spPr>
          <a:xfrm>
            <a:off x="6816926" y="2059807"/>
            <a:ext cx="5051024" cy="4195484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230006751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611" y="372364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Übersicht über die Administratoreinstellungen für Teams-Apps II</a:t>
            </a:r>
            <a:endParaRPr lang="en-US" dirty="0"/>
          </a:p>
        </p:txBody>
      </p:sp>
      <p:graphicFrame>
        <p:nvGraphicFramePr>
          <p:cNvPr id="3" name="Table 13">
            <a:extLst>
              <a:ext uri="{FF2B5EF4-FFF2-40B4-BE49-F238E27FC236}">
                <a16:creationId xmlns:a16="http://schemas.microsoft.com/office/drawing/2014/main" id="{97277147-ED02-431A-8BE3-090638BFE3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99137"/>
              </p:ext>
            </p:extLst>
          </p:nvPr>
        </p:nvGraphicFramePr>
        <p:xfrm>
          <a:off x="700863" y="1302761"/>
          <a:ext cx="11239464" cy="5521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1416">
                  <a:extLst>
                    <a:ext uri="{9D8B030D-6E8A-4147-A177-3AD203B41FA5}">
                      <a16:colId xmlns:a16="http://schemas.microsoft.com/office/drawing/2014/main" val="2954639621"/>
                    </a:ext>
                  </a:extLst>
                </a:gridCol>
                <a:gridCol w="1731416">
                  <a:extLst>
                    <a:ext uri="{9D8B030D-6E8A-4147-A177-3AD203B41FA5}">
                      <a16:colId xmlns:a16="http://schemas.microsoft.com/office/drawing/2014/main" val="3998508540"/>
                    </a:ext>
                  </a:extLst>
                </a:gridCol>
                <a:gridCol w="1731416">
                  <a:extLst>
                    <a:ext uri="{9D8B030D-6E8A-4147-A177-3AD203B41FA5}">
                      <a16:colId xmlns:a16="http://schemas.microsoft.com/office/drawing/2014/main" val="623828152"/>
                    </a:ext>
                  </a:extLst>
                </a:gridCol>
                <a:gridCol w="6045216">
                  <a:extLst>
                    <a:ext uri="{9D8B030D-6E8A-4147-A177-3AD203B41FA5}">
                      <a16:colId xmlns:a16="http://schemas.microsoft.com/office/drawing/2014/main" val="35164932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  <a:latin typeface="+mj-lt"/>
                        </a:rPr>
                        <a:t>Teams Admin Center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effectLst/>
                          <a:latin typeface="+mj-lt"/>
                        </a:rPr>
                        <a:t>Kontrollebene</a:t>
                      </a:r>
                      <a:endParaRPr lang="en-US" sz="1800" dirty="0">
                        <a:effectLst/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effectLst/>
                          <a:latin typeface="+mj-lt"/>
                        </a:rPr>
                        <a:t>Verfügbare</a:t>
                      </a:r>
                      <a:r>
                        <a:rPr lang="en-US" sz="1800" dirty="0">
                          <a:effectLst/>
                          <a:latin typeface="+mj-lt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+mj-lt"/>
                        </a:rPr>
                        <a:t>Steuerelemente</a:t>
                      </a:r>
                      <a:r>
                        <a:rPr lang="en-US" sz="1800" dirty="0">
                          <a:effectLst/>
                          <a:latin typeface="+mj-lt"/>
                        </a:rPr>
                        <a:t>
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Benutzerdefinierte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+mj-lt"/>
                        </a:rPr>
                        <a:t> App-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Einstellung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+mj-lt"/>
                        </a:rPr>
                        <a:t> und 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Benutzerfreundlichkeit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774377"/>
                  </a:ext>
                </a:extLst>
              </a:tr>
              <a:tr h="265040"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 err="1">
                          <a:effectLst/>
                        </a:rPr>
                        <a:t>Verwalten</a:t>
                      </a:r>
                      <a:r>
                        <a:rPr lang="en-US" sz="1600" dirty="0">
                          <a:effectLst/>
                        </a:rPr>
                        <a:t> von Apps
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Org-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weit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
</a:t>
                      </a:r>
                      <a:endParaRPr lang="en-US" sz="1600" dirty="0"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 err="1">
                          <a:effectLst/>
                        </a:rPr>
                        <a:t>Verwalten</a:t>
                      </a:r>
                      <a:r>
                        <a:rPr lang="en-US" sz="1600" dirty="0">
                          <a:effectLst/>
                        </a:rPr>
                        <a:t> von Apps
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Alle Apps:
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Zulassen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/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Blockieren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 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einzelner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 Apps
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Third party apps:</a:t>
                      </a:r>
                    </a:p>
                    <a:p>
                      <a:pPr marL="0" lvl="1" indent="0" algn="l">
                        <a:spcBef>
                          <a:spcPts val="200"/>
                        </a:spcBef>
                        <a:buFont typeface="Arial" panose="020B0604020202020204" pitchFamily="34" charset="0"/>
                        <a:buNone/>
                      </a:pP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Zulassen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/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Blockieren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 von 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Drittanbieter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-Apps
</a:t>
                      </a: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Zulassen neuer Drittanbieter-Apps, die standardmäßig im Store veröffentlicht werden
</a:t>
                      </a:r>
                      <a:r>
                        <a:rPr lang="en-US" sz="16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Benutzerdefinierte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 Apps:
</a:t>
                      </a: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Interaktion mit benutzerdefinierten Apps zulassen
Hochladen, Aktualisieren oder Löschen benutzerdefinierter Apps</a:t>
                      </a:r>
                      <a:endParaRPr lang="en-US" sz="16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4759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 err="1">
                          <a:effectLst/>
                        </a:rPr>
                        <a:t>Berechtigungs-richtlinien</a:t>
                      </a:r>
                      <a:endParaRPr lang="en-US" sz="1600" dirty="0"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Benutzer</a:t>
                      </a:r>
                      <a:endParaRPr lang="en-US" sz="1600" dirty="0"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 err="1">
                          <a:effectLst/>
                        </a:rPr>
                        <a:t>Berechtigungs-richtlinien</a:t>
                      </a:r>
                      <a:endParaRPr lang="en-US" sz="1600" dirty="0"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0"/>
                        </a:spcBef>
                        <a:spcAft>
                          <a:spcPts val="300"/>
                        </a:spcAft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Alle Apps:
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Zulassen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/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Blockieren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 </a:t>
                      </a: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einzelner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 Apps</a:t>
                      </a:r>
                      <a:endParaRPr lang="en-US" sz="1600" dirty="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635051"/>
                  </a:ext>
                </a:extLst>
              </a:tr>
              <a:tr h="166787"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>
                          <a:effectLst/>
                        </a:rPr>
                        <a:t>Setup-</a:t>
                      </a:r>
                      <a:r>
                        <a:rPr lang="en-US" sz="1600" dirty="0" err="1">
                          <a:effectLst/>
                        </a:rPr>
                        <a:t>Richtlinien</a:t>
                      </a:r>
                      <a:r>
                        <a:rPr lang="en-US" sz="1600" dirty="0">
                          <a:effectLst/>
                        </a:rPr>
                        <a:t>
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Benutzer</a:t>
                      </a:r>
                      <a:endParaRPr lang="en-US" sz="1600" dirty="0">
                        <a:effectLst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600"/>
                        </a:spcBef>
                      </a:pPr>
                      <a:r>
                        <a:rPr lang="en-US" sz="1600" dirty="0">
                          <a:effectLst/>
                        </a:rPr>
                        <a:t>Setup-</a:t>
                      </a:r>
                      <a:r>
                        <a:rPr lang="en-US" sz="1600" dirty="0" err="1">
                          <a:effectLst/>
                        </a:rPr>
                        <a:t>Richtlinien</a:t>
                      </a:r>
                      <a:r>
                        <a:rPr lang="en-US" sz="1600" dirty="0">
                          <a:effectLst/>
                        </a:rPr>
                        <a:t>
</a:t>
                      </a: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spcBef>
                          <a:spcPts val="300"/>
                        </a:spcBef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Alle Apps:
</a:t>
                      </a: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Die in der Navigationsleiste der Teams-App angehefteten Apps
Benutzern erlauben, Apps zu </a:t>
                      </a:r>
                      <a:r>
                        <a:rPr lang="de-DE" sz="1600" b="0" kern="1200" dirty="0" err="1">
                          <a:solidFill>
                            <a:schemeClr val="dk1"/>
                          </a:solidFill>
                          <a:effectLst/>
                        </a:rPr>
                        <a:t>pinningen</a:t>
                      </a:r>
                      <a:r>
                        <a:rPr lang="de-DE" sz="1600" b="0" kern="1200" dirty="0">
                          <a:solidFill>
                            <a:schemeClr val="dk1"/>
                          </a:solidFill>
                          <a:effectLst/>
                        </a:rPr>
                        <a:t>
</a:t>
                      </a:r>
                      <a:r>
                        <a:rPr lang="en-US" sz="1600" b="1" kern="1200" dirty="0" err="1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Benutzerdefinierte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j-lt"/>
                        </a:rPr>
                        <a:t> Apps:
</a:t>
                      </a:r>
                      <a:r>
                        <a:rPr lang="en-US" sz="1600" b="0" kern="1200" dirty="0">
                          <a:solidFill>
                            <a:schemeClr val="dk1"/>
                          </a:solidFill>
                          <a:effectLst/>
                        </a:rPr>
                        <a:t>Allow user upload custom apps</a:t>
                      </a:r>
                      <a:endParaRPr lang="en-US" sz="1600" dirty="0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043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084159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93" y="341192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Verwalten von App-Einstellungen auf Organisationsebene </a:t>
            </a: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B9ECCEB4-B2FA-403F-B02A-6DD7C244B858}"/>
              </a:ext>
            </a:extLst>
          </p:cNvPr>
          <p:cNvSpPr txBox="1">
            <a:spLocks/>
          </p:cNvSpPr>
          <p:nvPr/>
        </p:nvSpPr>
        <p:spPr>
          <a:xfrm>
            <a:off x="637706" y="1142164"/>
            <a:ext cx="11237913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33149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40" kern="1200" spc="0" baseline="0">
                <a:solidFill>
                  <a:srgbClr val="000000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66298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32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670304" marR="0" indent="-204005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28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859738" marR="0" indent="-184576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24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044314" marR="0" indent="-17162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2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+mj-lt"/>
              </a:rPr>
              <a:t>Verwenden Sie Apps verwalten, um alle Teams-Apps im App-Katalog zu verwalten</a:t>
            </a:r>
            <a:endParaRPr lang="en-US" sz="22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D76FAA-1A49-46C0-BD63-B7524E4F8D90}"/>
              </a:ext>
            </a:extLst>
          </p:cNvPr>
          <p:cNvSpPr/>
          <p:nvPr/>
        </p:nvSpPr>
        <p:spPr>
          <a:xfrm>
            <a:off x="589225" y="1651000"/>
            <a:ext cx="4224075" cy="59171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264" tIns="96264" rIns="96264" bIns="96264" numCol="1" spcCol="1270" anchor="ctr" anchorCtr="0">
            <a:noAutofit/>
          </a:bodyPr>
          <a:lstStyle/>
          <a:p>
            <a:pPr lvl="0" defTabSz="844550">
              <a:spcBef>
                <a:spcPct val="0"/>
              </a:spcBef>
              <a:spcAft>
                <a:spcPct val="35000"/>
              </a:spcAft>
            </a:pPr>
            <a:r>
              <a:rPr lang="de-DE" dirty="0">
                <a:solidFill>
                  <a:schemeClr val="tx1"/>
                </a:solidFill>
              </a:rPr>
              <a:t>Anzeigen von Apps in Ihrem Mandanten-App-Katalog</a:t>
            </a:r>
            <a:endParaRPr lang="en-US" kern="12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105450-8D27-4637-A6E7-1407A8B1FDF6}"/>
              </a:ext>
            </a:extLst>
          </p:cNvPr>
          <p:cNvSpPr/>
          <p:nvPr/>
        </p:nvSpPr>
        <p:spPr>
          <a:xfrm>
            <a:off x="4977379" y="1651000"/>
            <a:ext cx="3060032" cy="59171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264" tIns="96264" rIns="96264" bIns="96264" numCol="1" spcCol="1270" anchor="ctr" anchorCtr="0">
            <a:noAutofit/>
          </a:bodyPr>
          <a:lstStyle/>
          <a:p>
            <a:pPr lvl="0" defTabSz="844550"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chemeClr val="tx1"/>
                </a:solidFill>
              </a:rPr>
              <a:t>Apps </a:t>
            </a:r>
            <a:r>
              <a:rPr lang="en-US" dirty="0" err="1">
                <a:solidFill>
                  <a:schemeClr val="tx1"/>
                </a:solidFill>
              </a:rPr>
              <a:t>zulassen</a:t>
            </a:r>
            <a:r>
              <a:rPr lang="en-US" dirty="0">
                <a:solidFill>
                  <a:schemeClr val="tx1"/>
                </a:solidFill>
              </a:rPr>
              <a:t> und </a:t>
            </a:r>
            <a:r>
              <a:rPr lang="en-US" dirty="0" err="1">
                <a:solidFill>
                  <a:schemeClr val="tx1"/>
                </a:solidFill>
              </a:rPr>
              <a:t>blockieren</a:t>
            </a:r>
            <a:endParaRPr lang="en-US" kern="12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4ED473-E343-4937-A667-C507D6082DAE}"/>
              </a:ext>
            </a:extLst>
          </p:cNvPr>
          <p:cNvSpPr/>
          <p:nvPr/>
        </p:nvSpPr>
        <p:spPr>
          <a:xfrm>
            <a:off x="8201490" y="1651000"/>
            <a:ext cx="3655548" cy="591718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6264" tIns="96264" rIns="96264" bIns="96264" numCol="1" spcCol="1270" anchor="ctr" anchorCtr="0">
            <a:noAutofit/>
          </a:bodyPr>
          <a:lstStyle/>
          <a:p>
            <a:pPr lvl="0" defTabSz="844550">
              <a:spcBef>
                <a:spcPct val="0"/>
              </a:spcBef>
              <a:spcAft>
                <a:spcPct val="35000"/>
              </a:spcAft>
            </a:pPr>
            <a:r>
              <a:rPr lang="en-US" dirty="0" err="1">
                <a:solidFill>
                  <a:schemeClr val="tx1"/>
                </a:solidFill>
              </a:rPr>
              <a:t>Verwalten</a:t>
            </a:r>
            <a:r>
              <a:rPr lang="en-US" dirty="0">
                <a:solidFill>
                  <a:schemeClr val="tx1"/>
                </a:solidFill>
              </a:rPr>
              <a:t> von </a:t>
            </a:r>
            <a:r>
              <a:rPr lang="en-US" dirty="0" err="1">
                <a:solidFill>
                  <a:schemeClr val="tx1"/>
                </a:solidFill>
              </a:rPr>
              <a:t>organisationsweiten</a:t>
            </a:r>
            <a:r>
              <a:rPr lang="en-US" dirty="0">
                <a:solidFill>
                  <a:schemeClr val="tx1"/>
                </a:solidFill>
              </a:rPr>
              <a:t> App-</a:t>
            </a:r>
            <a:r>
              <a:rPr lang="en-US" dirty="0" err="1">
                <a:solidFill>
                  <a:schemeClr val="tx1"/>
                </a:solidFill>
              </a:rPr>
              <a:t>Einstellungen</a:t>
            </a:r>
            <a:r>
              <a:rPr lang="en-US" dirty="0">
                <a:solidFill>
                  <a:schemeClr val="tx1"/>
                </a:solidFill>
              </a:rPr>
              <a:t> </a:t>
            </a:r>
            <a:endParaRPr lang="en-US" kern="12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C1091-EABD-4A8D-9B0C-947271EED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589224" y="2413000"/>
            <a:ext cx="11267813" cy="387055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 </a:t>
            </a:r>
          </a:p>
        </p:txBody>
      </p:sp>
      <p:pic>
        <p:nvPicPr>
          <p:cNvPr id="35" name="Picture 34" descr="Screenshot of the Managed apps page">
            <a:extLst>
              <a:ext uri="{FF2B5EF4-FFF2-40B4-BE49-F238E27FC236}">
                <a16:creationId xmlns:a16="http://schemas.microsoft.com/office/drawing/2014/main" id="{4CED46DD-1A61-41BE-8381-7AFBC6D12C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99" t="6431" r="4903" b="6436"/>
          <a:stretch/>
        </p:blipFill>
        <p:spPr>
          <a:xfrm>
            <a:off x="726384" y="2550160"/>
            <a:ext cx="8470434" cy="3596232"/>
          </a:xfrm>
          <a:prstGeom prst="rect">
            <a:avLst/>
          </a:prstGeom>
          <a:ln>
            <a:noFill/>
          </a:ln>
        </p:spPr>
      </p:pic>
      <p:pic>
        <p:nvPicPr>
          <p:cNvPr id="53" name="Picture 52" descr="Screenshot of org-wide app settings">
            <a:extLst>
              <a:ext uri="{FF2B5EF4-FFF2-40B4-BE49-F238E27FC236}">
                <a16:creationId xmlns:a16="http://schemas.microsoft.com/office/drawing/2014/main" id="{16739152-4EB3-4B72-A592-3AB9CD445972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087" t="4720" r="22013" b="4762"/>
          <a:stretch/>
        </p:blipFill>
        <p:spPr>
          <a:xfrm>
            <a:off x="9317164" y="2550160"/>
            <a:ext cx="2402713" cy="362242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611324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24967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von App-</a:t>
            </a:r>
            <a:r>
              <a:rPr lang="en-US" dirty="0" err="1"/>
              <a:t>Berechtigungsrichtlinien</a:t>
            </a:r>
            <a:r>
              <a:rPr lang="en-US" dirty="0"/>
              <a:t>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D9AAD92-D019-4C46-8F94-1FC90EF822F4}"/>
              </a:ext>
            </a:extLst>
          </p:cNvPr>
          <p:cNvSpPr txBox="1">
            <a:spLocks/>
          </p:cNvSpPr>
          <p:nvPr/>
        </p:nvSpPr>
        <p:spPr>
          <a:xfrm>
            <a:off x="600059" y="1188720"/>
            <a:ext cx="11237913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33149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40" kern="1200" spc="0" baseline="0">
                <a:solidFill>
                  <a:srgbClr val="000000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66298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32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670304" marR="0" indent="-204005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28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859738" marR="0" indent="-184576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24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044314" marR="0" indent="-17162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2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+mj-lt"/>
              </a:rPr>
              <a:t>Verwenden Sie App-Berechtigungsrichtlinien, um zu steuern, welche Apps für Microsoft Teams-Benutzer in Ihrer Organisation verfügbar sind:</a:t>
            </a:r>
            <a:endParaRPr lang="en-US" sz="2200" dirty="0"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EB46FA-EFA0-41A9-BE6E-58D8C6393E05}"/>
              </a:ext>
            </a:extLst>
          </p:cNvPr>
          <p:cNvSpPr/>
          <p:nvPr/>
        </p:nvSpPr>
        <p:spPr>
          <a:xfrm>
            <a:off x="589226" y="2031545"/>
            <a:ext cx="6466092" cy="72882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Erstellen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einer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benutzerdefinierten</a:t>
            </a:r>
            <a:r>
              <a:rPr lang="en-US" sz="2200" dirty="0">
                <a:solidFill>
                  <a:schemeClr val="tx1"/>
                </a:solidFill>
              </a:rPr>
              <a:t> App-</a:t>
            </a:r>
            <a:r>
              <a:rPr lang="en-US" sz="2200" dirty="0" err="1">
                <a:solidFill>
                  <a:schemeClr val="tx1"/>
                </a:solidFill>
              </a:rPr>
              <a:t>Berechtigungsrichtlinie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531C12-31DC-49BD-A023-7AA5E5372D77}"/>
              </a:ext>
            </a:extLst>
          </p:cNvPr>
          <p:cNvSpPr/>
          <p:nvPr/>
        </p:nvSpPr>
        <p:spPr>
          <a:xfrm>
            <a:off x="589226" y="2888584"/>
            <a:ext cx="6466092" cy="72882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Bearbeiten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einer</a:t>
            </a:r>
            <a:r>
              <a:rPr lang="en-US" sz="2200" dirty="0">
                <a:solidFill>
                  <a:schemeClr val="tx1"/>
                </a:solidFill>
              </a:rPr>
              <a:t> App-</a:t>
            </a:r>
            <a:r>
              <a:rPr lang="en-US" sz="2200" dirty="0" err="1">
                <a:solidFill>
                  <a:schemeClr val="tx1"/>
                </a:solidFill>
              </a:rPr>
              <a:t>Berechtigungsrichtlinie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478F26-BBEC-4E12-A032-3CAB7AF7DFDC}"/>
              </a:ext>
            </a:extLst>
          </p:cNvPr>
          <p:cNvSpPr/>
          <p:nvPr/>
        </p:nvSpPr>
        <p:spPr>
          <a:xfrm>
            <a:off x="589226" y="3745625"/>
            <a:ext cx="6466092" cy="72882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de-DE" sz="2200" dirty="0">
                <a:solidFill>
                  <a:schemeClr val="tx1"/>
                </a:solidFill>
              </a:rPr>
              <a:t>Zuweisen einer Richtlinie zu Benutzern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2C5CB6-8EF8-457A-B899-FEB014F109EA}"/>
              </a:ext>
            </a:extLst>
          </p:cNvPr>
          <p:cNvSpPr/>
          <p:nvPr/>
        </p:nvSpPr>
        <p:spPr>
          <a:xfrm>
            <a:off x="589226" y="4602665"/>
            <a:ext cx="6466092" cy="72882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de-DE" sz="2200" dirty="0">
                <a:solidFill>
                  <a:schemeClr val="tx1"/>
                </a:solidFill>
              </a:rPr>
              <a:t>Zuweisen einer Richtlinie zu einem Benutzer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139058-67A7-440A-875B-B02BEEE6C525}"/>
              </a:ext>
            </a:extLst>
          </p:cNvPr>
          <p:cNvSpPr/>
          <p:nvPr/>
        </p:nvSpPr>
        <p:spPr>
          <a:xfrm>
            <a:off x="589226" y="5459707"/>
            <a:ext cx="6466092" cy="72882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1730" tIns="131730" rIns="131730" bIns="131730" numCol="1" spcCol="1270" anchor="ctr" anchorCtr="0">
            <a:noAutofit/>
          </a:bodyPr>
          <a:lstStyle/>
          <a:p>
            <a:pPr lvl="0" defTabSz="1155700">
              <a:spcBef>
                <a:spcPct val="0"/>
              </a:spcBef>
              <a:spcAft>
                <a:spcPct val="35000"/>
              </a:spcAft>
            </a:pPr>
            <a:r>
              <a:rPr lang="de-DE" sz="2200" dirty="0">
                <a:solidFill>
                  <a:schemeClr val="tx1"/>
                </a:solidFill>
              </a:rPr>
              <a:t>Zuweisen einer Richtlinie mithilfe von PowerShell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pic>
        <p:nvPicPr>
          <p:cNvPr id="29" name="Picture 28" descr="Screenshot of app permission policy">
            <a:extLst>
              <a:ext uri="{FF2B5EF4-FFF2-40B4-BE49-F238E27FC236}">
                <a16:creationId xmlns:a16="http://schemas.microsoft.com/office/drawing/2014/main" id="{A7A4BFF6-981F-4EC1-A3D5-F5C70FA530C6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2510" t="1348" r="2510" b="1348"/>
          <a:stretch/>
        </p:blipFill>
        <p:spPr>
          <a:xfrm>
            <a:off x="7179075" y="2031545"/>
            <a:ext cx="4669624" cy="4156984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330095703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58" y="2059284"/>
            <a:ext cx="4424523" cy="2190598"/>
          </a:xfrm>
        </p:spPr>
        <p:txBody>
          <a:bodyPr/>
          <a:lstStyle/>
          <a:p>
            <a:r>
              <a:rPr lang="de-DE"/>
              <a:t>Modul 5: Verwalten der Zusammenarbeit in Microsoft-Teams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6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41192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von App-Setup-</a:t>
            </a:r>
            <a:r>
              <a:rPr lang="en-US" dirty="0" err="1"/>
              <a:t>Richtlinien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94BD5F-AE26-466B-8CEC-C5438C1A4AA2}"/>
              </a:ext>
            </a:extLst>
          </p:cNvPr>
          <p:cNvSpPr txBox="1">
            <a:spLocks/>
          </p:cNvSpPr>
          <p:nvPr/>
        </p:nvSpPr>
        <p:spPr>
          <a:xfrm>
            <a:off x="600059" y="1188720"/>
            <a:ext cx="11237913" cy="6771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233149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40" kern="1200" spc="0" baseline="0">
                <a:solidFill>
                  <a:srgbClr val="000000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466298" marR="0" indent="-23314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32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670304" marR="0" indent="-204005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28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859738" marR="0" indent="-184576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224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1044314" marR="0" indent="-17162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2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dirty="0">
                <a:latin typeface="+mj-lt"/>
              </a:rPr>
              <a:t>Verwenden Sie App-Setuprichtlinien, um Microsoft Teams anzupassen, um die Apps hervorzuheben, die für Ihre Benutzer am wichtigsten sind:</a:t>
            </a:r>
            <a:endParaRPr lang="en-US" sz="2200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FEF4AD-C2D6-48B7-B7A8-975F013EBBF6}"/>
              </a:ext>
            </a:extLst>
          </p:cNvPr>
          <p:cNvSpPr/>
          <p:nvPr/>
        </p:nvSpPr>
        <p:spPr>
          <a:xfrm>
            <a:off x="589226" y="2038351"/>
            <a:ext cx="3877999" cy="74683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91440" rIns="137160" bIns="91440" numCol="1" spcCol="1270" anchor="ctr" anchorCtr="0">
            <a:noAutofit/>
          </a:bodyPr>
          <a:lstStyle/>
          <a:p>
            <a:pPr lvl="0" defTabSz="1333500">
              <a:spcBef>
                <a:spcPct val="0"/>
              </a:spcBef>
              <a:spcAft>
                <a:spcPct val="35000"/>
              </a:spcAft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Erstellen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einer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benutzerdefinierten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App-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Setuprichtlinie</a:t>
            </a:r>
            <a:endParaRPr lang="en-US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1DD2BB-372D-4D29-9ACC-F9FE14C26ADE}"/>
              </a:ext>
            </a:extLst>
          </p:cNvPr>
          <p:cNvSpPr/>
          <p:nvPr/>
        </p:nvSpPr>
        <p:spPr>
          <a:xfrm>
            <a:off x="589226" y="2924175"/>
            <a:ext cx="3877999" cy="74683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91440" rIns="137160" bIns="91440" numCol="1" spcCol="1270" anchor="ctr" anchorCtr="0">
            <a:noAutofit/>
          </a:bodyPr>
          <a:lstStyle/>
          <a:p>
            <a:pPr lvl="0" defTabSz="1333500">
              <a:spcBef>
                <a:spcPct val="0"/>
              </a:spcBef>
              <a:spcAft>
                <a:spcPct val="35000"/>
              </a:spcAft>
            </a:pPr>
            <a:r>
              <a:rPr lang="en-US" dirty="0" err="1">
                <a:solidFill>
                  <a:schemeClr val="tx1"/>
                </a:solidFill>
                <a:latin typeface="+mj-lt"/>
              </a:rPr>
              <a:t>Bearbeiten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einer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benutzerdefinierten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App-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Setuprichtlinie</a:t>
            </a:r>
            <a:endParaRPr lang="en-US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EF65E6-F28A-4283-B0A5-0B2E98F734D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589226" y="3810000"/>
            <a:ext cx="3877999" cy="183226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  <a:round/>
          </a:ln>
        </p:spPr>
        <p:txBody>
          <a:bodyPr wrap="square" lIns="137160" tIns="91440" rIns="137160" bIns="91440" rtlCol="0" anchor="t">
            <a:noAutofit/>
          </a:bodyPr>
          <a:lstStyle/>
          <a:p>
            <a:pPr>
              <a:spcBef>
                <a:spcPts val="1000"/>
              </a:spcBef>
              <a:spcAft>
                <a:spcPts val="300"/>
              </a:spcAft>
            </a:pPr>
            <a:r>
              <a:rPr lang="de-DE" dirty="0">
                <a:latin typeface="+mj-lt"/>
              </a:rPr>
              <a:t>Zuweisen einer benutzerdefinierten App-Einrichtungsrichtlinie zu Benutzern:
</a:t>
            </a:r>
            <a:r>
              <a:rPr lang="en-US" sz="1600" dirty="0" err="1"/>
              <a:t>Vom</a:t>
            </a:r>
            <a:r>
              <a:rPr lang="en-US" sz="1600" dirty="0"/>
              <a:t> Teams Admin Center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600" dirty="0" err="1"/>
              <a:t>Verwenden</a:t>
            </a:r>
            <a:r>
              <a:rPr lang="en-US" sz="1600" dirty="0"/>
              <a:t> von PowerShell
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C05435-E2B1-4AAB-9D52-1790CC5D6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4600574" y="2038350"/>
            <a:ext cx="7442489" cy="3603914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 </a:t>
            </a:r>
          </a:p>
        </p:txBody>
      </p:sp>
      <p:pic>
        <p:nvPicPr>
          <p:cNvPr id="27" name="Picture 26" descr="Screenshot showing the Add app setup policies page">
            <a:extLst>
              <a:ext uri="{FF2B5EF4-FFF2-40B4-BE49-F238E27FC236}">
                <a16:creationId xmlns:a16="http://schemas.microsoft.com/office/drawing/2014/main" id="{8A5CA033-E08F-4343-91B4-40DBA51D9607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23944" t="8064" r="25299" b="11469"/>
          <a:stretch/>
        </p:blipFill>
        <p:spPr>
          <a:xfrm>
            <a:off x="4730113" y="2147352"/>
            <a:ext cx="4831385" cy="3325295"/>
          </a:xfrm>
          <a:prstGeom prst="rect">
            <a:avLst/>
          </a:prstGeom>
        </p:spPr>
      </p:pic>
      <p:pic>
        <p:nvPicPr>
          <p:cNvPr id="22" name="Picture 21" descr="Screenshot showing Teams desktop client">
            <a:extLst>
              <a:ext uri="{FF2B5EF4-FFF2-40B4-BE49-F238E27FC236}">
                <a16:creationId xmlns:a16="http://schemas.microsoft.com/office/drawing/2014/main" id="{4359F781-504F-4ECE-823C-261C28CB3440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17405" t="5171" r="22777" b="9121"/>
          <a:stretch/>
        </p:blipFill>
        <p:spPr>
          <a:xfrm>
            <a:off x="9525851" y="2138751"/>
            <a:ext cx="2423693" cy="332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08609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53" y="346233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Verwalten benutzerdefinierter Apps-Richtlinien und -Einstellungen 1</a:t>
            </a:r>
            <a:endParaRPr lang="en-US" dirty="0"/>
          </a:p>
        </p:txBody>
      </p:sp>
      <p:graphicFrame>
        <p:nvGraphicFramePr>
          <p:cNvPr id="9" name="Table 13">
            <a:extLst>
              <a:ext uri="{FF2B5EF4-FFF2-40B4-BE49-F238E27FC236}">
                <a16:creationId xmlns:a16="http://schemas.microsoft.com/office/drawing/2014/main" id="{8DE64518-4A6D-4CEE-8392-079766D705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931521"/>
              </p:ext>
            </p:extLst>
          </p:nvPr>
        </p:nvGraphicFramePr>
        <p:xfrm>
          <a:off x="596953" y="1436688"/>
          <a:ext cx="11260086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0086">
                  <a:extLst>
                    <a:ext uri="{9D8B030D-6E8A-4147-A177-3AD203B41FA5}">
                      <a16:colId xmlns:a16="http://schemas.microsoft.com/office/drawing/2014/main" val="35164932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Benutzerdefinierte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+mj-lt"/>
                        </a:rPr>
                        <a:t> App-</a:t>
                      </a:r>
                      <a:r>
                        <a:rPr lang="en-US" sz="18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Richtlinieneinstellung</a:t>
                      </a:r>
                      <a:r>
                        <a:rPr lang="en-US" sz="1800" b="0" dirty="0">
                          <a:solidFill>
                            <a:schemeClr val="bg1"/>
                          </a:solidFill>
                          <a:latin typeface="+mj-lt"/>
                        </a:rPr>
                        <a:t>
</a:t>
                      </a:r>
                    </a:p>
                  </a:txBody>
                  <a:tcPr>
                    <a:lnL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774377"/>
                  </a:ext>
                </a:extLst>
              </a:tr>
            </a:tbl>
          </a:graphicData>
        </a:graphic>
      </p:graphicFrame>
      <p:graphicFrame>
        <p:nvGraphicFramePr>
          <p:cNvPr id="7" name="Table 13">
            <a:extLst>
              <a:ext uri="{FF2B5EF4-FFF2-40B4-BE49-F238E27FC236}">
                <a16:creationId xmlns:a16="http://schemas.microsoft.com/office/drawing/2014/main" id="{0EB14C14-A1A6-4742-B17D-2AFB02527E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944871"/>
              </p:ext>
            </p:extLst>
          </p:nvPr>
        </p:nvGraphicFramePr>
        <p:xfrm>
          <a:off x="596953" y="1802448"/>
          <a:ext cx="11260086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3665">
                  <a:extLst>
                    <a:ext uri="{9D8B030D-6E8A-4147-A177-3AD203B41FA5}">
                      <a16:colId xmlns:a16="http://schemas.microsoft.com/office/drawing/2014/main" val="3516493238"/>
                    </a:ext>
                  </a:extLst>
                </a:gridCol>
                <a:gridCol w="3435927">
                  <a:extLst>
                    <a:ext uri="{9D8B030D-6E8A-4147-A177-3AD203B41FA5}">
                      <a16:colId xmlns:a16="http://schemas.microsoft.com/office/drawing/2014/main" val="1762650399"/>
                    </a:ext>
                  </a:extLst>
                </a:gridCol>
                <a:gridCol w="4860494">
                  <a:extLst>
                    <a:ext uri="{9D8B030D-6E8A-4147-A177-3AD203B41FA5}">
                      <a16:colId xmlns:a16="http://schemas.microsoft.com/office/drawing/2014/main" val="2519814887"/>
                    </a:ext>
                  </a:extLst>
                </a:gridCol>
              </a:tblGrid>
              <a:tr h="308003"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+mj-lt"/>
                        </a:rPr>
                        <a:t>Org-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+mj-lt"/>
                        </a:rPr>
                        <a:t>weite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+mj-lt"/>
                        </a:rPr>
                        <a:t> Ebene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+mj-lt"/>
                        </a:rPr>
                        <a:t>Benutzerebene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+mj-lt"/>
                        </a:rPr>
                        <a:t>Teamebene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475948"/>
                  </a:ext>
                </a:extLst>
              </a:tr>
              <a:tr h="1050010">
                <a:tc>
                  <a:txBody>
                    <a:bodyPr/>
                    <a:lstStyle/>
                    <a:p>
                      <a:pPr marL="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Teams Admin Center</a:t>
                      </a:r>
                      <a:b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</a:b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 Teams-Apps
&gt; 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Verwalten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von Apps
&gt; Org-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weite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App-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Einstellungen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2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Teams Admin Center</a:t>
                      </a:r>
                      <a:b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</a:b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 Teams-Apps
&gt;  Setup-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Richtlinien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3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Teams-Client</a:t>
                      </a:r>
                      <a:b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</a:b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 Team 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verwalten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
&gt; 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Einstellungen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
&gt; 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Mitgliederberechtigungen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2480890"/>
                  </a:ext>
                </a:extLst>
              </a:tr>
              <a:tr h="3017520">
                <a:tc>
                  <a:txBody>
                    <a:bodyPr/>
                    <a:lstStyle/>
                    <a:p>
                      <a:pPr marL="466371" marR="0" lvl="1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932742" marR="0" lvl="2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399113" marR="0" lvl="3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768245"/>
                  </a:ext>
                </a:extLst>
              </a:tr>
            </a:tbl>
          </a:graphicData>
        </a:graphic>
      </p:graphicFrame>
      <p:pic>
        <p:nvPicPr>
          <p:cNvPr id="16" name="Picture 15" descr="Screenshot of Teams app with org-wide app setting highlighting custom apps setting">
            <a:extLst>
              <a:ext uri="{FF2B5EF4-FFF2-40B4-BE49-F238E27FC236}">
                <a16:creationId xmlns:a16="http://schemas.microsoft.com/office/drawing/2014/main" id="{C85399F5-5EEE-448F-B306-6A21BC94A98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29032" y="3456714"/>
            <a:ext cx="2674568" cy="2442302"/>
          </a:xfrm>
          <a:prstGeom prst="rect">
            <a:avLst/>
          </a:prstGeom>
        </p:spPr>
      </p:pic>
      <p:pic>
        <p:nvPicPr>
          <p:cNvPr id="25" name="Picture 24" descr="Screenshot of app highlighting upload custom apps under global tab">
            <a:extLst>
              <a:ext uri="{FF2B5EF4-FFF2-40B4-BE49-F238E27FC236}">
                <a16:creationId xmlns:a16="http://schemas.microsoft.com/office/drawing/2014/main" id="{4A1740B2-1ED2-4BF6-910A-95D27484ABC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84916" y="3456714"/>
            <a:ext cx="3160384" cy="2120592"/>
          </a:xfrm>
          <a:prstGeom prst="rect">
            <a:avLst/>
          </a:prstGeom>
        </p:spPr>
      </p:pic>
      <p:pic>
        <p:nvPicPr>
          <p:cNvPr id="29" name="Picture 28" descr="Screenshot of app with setting tabs highlighting allow members to create, update, and remove tabs">
            <a:extLst>
              <a:ext uri="{FF2B5EF4-FFF2-40B4-BE49-F238E27FC236}">
                <a16:creationId xmlns:a16="http://schemas.microsoft.com/office/drawing/2014/main" id="{D3B85EC1-F897-4786-BCB1-E53C86C8803A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124700" y="3456714"/>
            <a:ext cx="4572000" cy="22959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B0F0E73-9345-4A9E-9FE3-896E524EAFCE}"/>
              </a:ext>
            </a:extLst>
          </p:cNvPr>
          <p:cNvSpPr txBox="1"/>
          <p:nvPr/>
        </p:nvSpPr>
        <p:spPr>
          <a:xfrm>
            <a:off x="7975488" y="5870273"/>
            <a:ext cx="3721212" cy="338554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wrap="square" lIns="91440" tIns="45720" rIns="91440" bIns="45720" rtlCol="0">
            <a:spAutoFit/>
          </a:bodyPr>
          <a:lstStyle/>
          <a:p>
            <a:pPr algn="l"/>
            <a:r>
              <a:rPr lang="en-US" sz="1600" dirty="0">
                <a:solidFill>
                  <a:schemeClr val="bg1"/>
                </a:solidFill>
              </a:rPr>
              <a:t>Allow members to upload custom apps</a:t>
            </a:r>
          </a:p>
        </p:txBody>
      </p:sp>
    </p:spTree>
    <p:extLst>
      <p:ext uri="{BB962C8B-B14F-4D97-AF65-F5344CB8AC3E}">
        <p14:creationId xmlns:p14="http://schemas.microsoft.com/office/powerpoint/2010/main" val="15234309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367B34-8A03-4373-9697-FC9DFF4DD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24695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Verwalten benutzerdefinierter Apps-Richtlinien und -Einstellungen 2</a:t>
            </a:r>
            <a:endParaRPr lang="en-US" dirty="0"/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0839D7A3-60CB-4601-8B3A-EEA8A6A420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634643"/>
              </p:ext>
            </p:extLst>
          </p:nvPr>
        </p:nvGraphicFramePr>
        <p:xfrm>
          <a:off x="596953" y="1436688"/>
          <a:ext cx="11260086" cy="816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60086">
                  <a:extLst>
                    <a:ext uri="{9D8B030D-6E8A-4147-A177-3AD203B41FA5}">
                      <a16:colId xmlns:a16="http://schemas.microsoft.com/office/drawing/2014/main" val="35164932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2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Benutzerdefinierte</a:t>
                      </a:r>
                      <a:r>
                        <a:rPr lang="en-US" sz="2200" b="0" dirty="0">
                          <a:solidFill>
                            <a:schemeClr val="bg1"/>
                          </a:solidFill>
                          <a:latin typeface="+mj-lt"/>
                        </a:rPr>
                        <a:t> App-</a:t>
                      </a:r>
                      <a:r>
                        <a:rPr lang="en-US" sz="22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Einstellung</a:t>
                      </a:r>
                      <a:r>
                        <a:rPr lang="en-US" sz="2200" b="0" dirty="0">
                          <a:solidFill>
                            <a:schemeClr val="bg1"/>
                          </a:solidFill>
                          <a:latin typeface="+mj-lt"/>
                        </a:rPr>
                        <a:t> und </a:t>
                      </a:r>
                      <a:r>
                        <a:rPr lang="en-US" sz="2200" b="0" dirty="0" err="1">
                          <a:solidFill>
                            <a:schemeClr val="bg1"/>
                          </a:solidFill>
                          <a:latin typeface="+mj-lt"/>
                        </a:rPr>
                        <a:t>Benutzerfreundlichkeit</a:t>
                      </a:r>
                      <a:r>
                        <a:rPr lang="en-US" sz="2200" b="0" dirty="0">
                          <a:solidFill>
                            <a:schemeClr val="bg1"/>
                          </a:solidFill>
                          <a:latin typeface="+mj-lt"/>
                        </a:rPr>
                        <a:t>
</a:t>
                      </a:r>
                    </a:p>
                  </a:txBody>
                  <a:tcPr marT="73152" marB="73152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6774377"/>
                  </a:ext>
                </a:extLst>
              </a:tr>
            </a:tbl>
          </a:graphicData>
        </a:graphic>
      </p:graphicFrame>
      <p:graphicFrame>
        <p:nvGraphicFramePr>
          <p:cNvPr id="6" name="Table 13">
            <a:extLst>
              <a:ext uri="{FF2B5EF4-FFF2-40B4-BE49-F238E27FC236}">
                <a16:creationId xmlns:a16="http://schemas.microsoft.com/office/drawing/2014/main" id="{C694ED85-1C1E-4675-A15C-E5CCA889B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383065"/>
              </p:ext>
            </p:extLst>
          </p:nvPr>
        </p:nvGraphicFramePr>
        <p:xfrm>
          <a:off x="596952" y="1922400"/>
          <a:ext cx="11260087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8963">
                  <a:extLst>
                    <a:ext uri="{9D8B030D-6E8A-4147-A177-3AD203B41FA5}">
                      <a16:colId xmlns:a16="http://schemas.microsoft.com/office/drawing/2014/main" val="3516493238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1762650399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597854610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3718604775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2375783938"/>
                    </a:ext>
                  </a:extLst>
                </a:gridCol>
              </a:tblGrid>
              <a:tr h="579120"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Org-</a:t>
                      </a:r>
                      <a:r>
                        <a:rPr lang="en-US" sz="2000" b="1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weite</a:t>
                      </a:r>
                      <a:r>
                        <a:rPr lang="en-US" sz="2000" b="1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Ebene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3475948"/>
                  </a:ext>
                </a:extLst>
              </a:tr>
            </a:tbl>
          </a:graphicData>
        </a:graphic>
      </p:graphicFrame>
      <p:pic>
        <p:nvPicPr>
          <p:cNvPr id="111" name="Picture 110" descr="Turn off">
            <a:extLst>
              <a:ext uri="{FF2B5EF4-FFF2-40B4-BE49-F238E27FC236}">
                <a16:creationId xmlns:a16="http://schemas.microsoft.com/office/drawing/2014/main" id="{5DD7797B-D2DB-411E-9CCE-A880D2FA8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6" t="16840" r="13290" b="19683"/>
          <a:stretch/>
        </p:blipFill>
        <p:spPr>
          <a:xfrm>
            <a:off x="6810087" y="2116866"/>
            <a:ext cx="725873" cy="215242"/>
          </a:xfrm>
          <a:prstGeom prst="rect">
            <a:avLst/>
          </a:prstGeom>
        </p:spPr>
      </p:pic>
      <p:pic>
        <p:nvPicPr>
          <p:cNvPr id="113" name="Picture 112" descr="Turn on">
            <a:extLst>
              <a:ext uri="{FF2B5EF4-FFF2-40B4-BE49-F238E27FC236}">
                <a16:creationId xmlns:a16="http://schemas.microsoft.com/office/drawing/2014/main" id="{306888DD-E732-493C-ADC1-BD5B7247DC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8115999" y="2116866"/>
            <a:ext cx="729646" cy="215242"/>
          </a:xfrm>
          <a:prstGeom prst="rect">
            <a:avLst/>
          </a:prstGeom>
        </p:spPr>
      </p:pic>
      <p:pic>
        <p:nvPicPr>
          <p:cNvPr id="115" name="Picture 114" descr="Turn on">
            <a:extLst>
              <a:ext uri="{FF2B5EF4-FFF2-40B4-BE49-F238E27FC236}">
                <a16:creationId xmlns:a16="http://schemas.microsoft.com/office/drawing/2014/main" id="{7DC37ED3-A912-4425-AB77-70BF164947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9465589" y="2116866"/>
            <a:ext cx="729646" cy="215242"/>
          </a:xfrm>
          <a:prstGeom prst="rect">
            <a:avLst/>
          </a:prstGeom>
        </p:spPr>
      </p:pic>
      <p:pic>
        <p:nvPicPr>
          <p:cNvPr id="117" name="Picture 116" descr="Turn on">
            <a:extLst>
              <a:ext uri="{FF2B5EF4-FFF2-40B4-BE49-F238E27FC236}">
                <a16:creationId xmlns:a16="http://schemas.microsoft.com/office/drawing/2014/main" id="{9E2E005A-7A6F-4198-BC4F-6A11702547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10805338" y="2116866"/>
            <a:ext cx="729646" cy="215242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B3C968D-119B-412D-A9EE-E87C4C6F09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967832"/>
              </p:ext>
            </p:extLst>
          </p:nvPr>
        </p:nvGraphicFramePr>
        <p:xfrm>
          <a:off x="595313" y="2501520"/>
          <a:ext cx="11260087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8963">
                  <a:extLst>
                    <a:ext uri="{9D8B030D-6E8A-4147-A177-3AD203B41FA5}">
                      <a16:colId xmlns:a16="http://schemas.microsoft.com/office/drawing/2014/main" val="3683160102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2906029088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608918186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69735599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1143860847"/>
                    </a:ext>
                  </a:extLst>
                </a:gridCol>
              </a:tblGrid>
              <a:tr h="579120"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Benutzerebene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9262422"/>
                  </a:ext>
                </a:extLst>
              </a:tr>
            </a:tbl>
          </a:graphicData>
        </a:graphic>
      </p:graphicFrame>
      <p:pic>
        <p:nvPicPr>
          <p:cNvPr id="119" name="Picture 118" descr="Turn off">
            <a:extLst>
              <a:ext uri="{FF2B5EF4-FFF2-40B4-BE49-F238E27FC236}">
                <a16:creationId xmlns:a16="http://schemas.microsoft.com/office/drawing/2014/main" id="{07928176-D7AA-4611-805E-7B27EDC234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6" t="16840" r="13290" b="19683"/>
          <a:stretch/>
        </p:blipFill>
        <p:spPr>
          <a:xfrm>
            <a:off x="8115999" y="2676164"/>
            <a:ext cx="725873" cy="215242"/>
          </a:xfrm>
          <a:prstGeom prst="rect">
            <a:avLst/>
          </a:prstGeom>
        </p:spPr>
      </p:pic>
      <p:pic>
        <p:nvPicPr>
          <p:cNvPr id="121" name="Picture 120" descr="Turn on">
            <a:extLst>
              <a:ext uri="{FF2B5EF4-FFF2-40B4-BE49-F238E27FC236}">
                <a16:creationId xmlns:a16="http://schemas.microsoft.com/office/drawing/2014/main" id="{D4617933-1208-45ED-9D79-1CD9E726D9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9463702" y="2676164"/>
            <a:ext cx="729646" cy="215242"/>
          </a:xfrm>
          <a:prstGeom prst="rect">
            <a:avLst/>
          </a:prstGeom>
        </p:spPr>
      </p:pic>
      <p:pic>
        <p:nvPicPr>
          <p:cNvPr id="123" name="Picture 122" descr="Turn on">
            <a:extLst>
              <a:ext uri="{FF2B5EF4-FFF2-40B4-BE49-F238E27FC236}">
                <a16:creationId xmlns:a16="http://schemas.microsoft.com/office/drawing/2014/main" id="{5F71C4B8-2D2C-44A0-B38C-CE8D524EC9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10805338" y="2676164"/>
            <a:ext cx="729646" cy="215242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D499B0B-66D3-40DD-9237-BFA291EF31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509669"/>
              </p:ext>
            </p:extLst>
          </p:nvPr>
        </p:nvGraphicFramePr>
        <p:xfrm>
          <a:off x="595313" y="3080640"/>
          <a:ext cx="11260087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8963">
                  <a:extLst>
                    <a:ext uri="{9D8B030D-6E8A-4147-A177-3AD203B41FA5}">
                      <a16:colId xmlns:a16="http://schemas.microsoft.com/office/drawing/2014/main" val="2785600236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1811897307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83157650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3687868561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466092794"/>
                    </a:ext>
                  </a:extLst>
                </a:gridCol>
              </a:tblGrid>
              <a:tr h="579120"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Teamebene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dirty="0">
                        <a:solidFill>
                          <a:schemeClr val="accent1"/>
                        </a:solidFill>
                        <a:latin typeface="+mn-lt"/>
                      </a:endParaRPr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097398"/>
                  </a:ext>
                </a:extLst>
              </a:tr>
            </a:tbl>
          </a:graphicData>
        </a:graphic>
      </p:graphicFrame>
      <p:pic>
        <p:nvPicPr>
          <p:cNvPr id="125" name="Picture 124" descr="Turn off">
            <a:extLst>
              <a:ext uri="{FF2B5EF4-FFF2-40B4-BE49-F238E27FC236}">
                <a16:creationId xmlns:a16="http://schemas.microsoft.com/office/drawing/2014/main" id="{BB2F3C0A-5712-4D49-A2E6-DB21519850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86" t="16840" r="13290" b="19683"/>
          <a:stretch/>
        </p:blipFill>
        <p:spPr>
          <a:xfrm>
            <a:off x="9463702" y="3278300"/>
            <a:ext cx="725873" cy="215242"/>
          </a:xfrm>
          <a:prstGeom prst="rect">
            <a:avLst/>
          </a:prstGeom>
        </p:spPr>
      </p:pic>
      <p:pic>
        <p:nvPicPr>
          <p:cNvPr id="127" name="Picture 126" descr="Turn on">
            <a:extLst>
              <a:ext uri="{FF2B5EF4-FFF2-40B4-BE49-F238E27FC236}">
                <a16:creationId xmlns:a16="http://schemas.microsoft.com/office/drawing/2014/main" id="{E9C0C8D3-D35E-4D63-826D-5F5B70A258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78" t="21347" r="10381" b="15283"/>
          <a:stretch/>
        </p:blipFill>
        <p:spPr>
          <a:xfrm>
            <a:off x="10805338" y="3278300"/>
            <a:ext cx="729646" cy="215242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43A5F1A-F19D-4A8D-97B3-D6E79B323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082850"/>
              </p:ext>
            </p:extLst>
          </p:nvPr>
        </p:nvGraphicFramePr>
        <p:xfrm>
          <a:off x="595313" y="3659760"/>
          <a:ext cx="11260087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8963">
                  <a:extLst>
                    <a:ext uri="{9D8B030D-6E8A-4147-A177-3AD203B41FA5}">
                      <a16:colId xmlns:a16="http://schemas.microsoft.com/office/drawing/2014/main" val="1142420720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4165429756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2302910351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1470017321"/>
                    </a:ext>
                  </a:extLst>
                </a:gridCol>
                <a:gridCol w="1357781">
                  <a:extLst>
                    <a:ext uri="{9D8B030D-6E8A-4147-A177-3AD203B41FA5}">
                      <a16:colId xmlns:a16="http://schemas.microsoft.com/office/drawing/2014/main" val="2761315017"/>
                    </a:ext>
                  </a:extLst>
                </a:gridCol>
              </a:tblGrid>
              <a:tr h="579120">
                <a:tc>
                  <a:txBody>
                    <a:bodyPr/>
                    <a:lstStyle/>
                    <a:p>
                      <a:pPr marL="0" marR="0" lvl="0" indent="0" algn="l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Benutzer können benutzerdefinierte Apps verwenden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rgbClr val="00A44A"/>
                          </a:solidFill>
                          <a:latin typeface="+mj-lt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5902009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pPr algn="l"/>
                      <a:r>
                        <a:rPr lang="de-DE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Benutzer können benutzerdefinierte Apps im persönlichen Kontext hochladen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0541641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pPr algn="l"/>
                      <a:r>
                        <a:rPr lang="de-DE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Ein Teambesitzer kann benutzerdefinierte Apps in das Team hochladen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581316"/>
                  </a:ext>
                </a:extLst>
              </a:tr>
              <a:tr h="579120">
                <a:tc>
                  <a:txBody>
                    <a:bodyPr/>
                    <a:lstStyle/>
                    <a:p>
                      <a:pPr algn="l"/>
                      <a:r>
                        <a:rPr lang="de-DE" sz="1800" b="0" dirty="0">
                          <a:solidFill>
                            <a:schemeClr val="tx1"/>
                          </a:solidFill>
                          <a:latin typeface="+mj-lt"/>
                        </a:rPr>
                        <a:t>Ein Teammitglied kann benutzerdefinierte Apps in das Team hochladen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n-lt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5130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rgbClr val="00A44A"/>
                          </a:solidFill>
                          <a:latin typeface="+mj-lt"/>
                          <a:ea typeface="+mn-ea"/>
                          <a:cs typeface="+mn-cs"/>
                        </a:rPr>
                        <a:t>Yes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86857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4513107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53291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Veröffentlichen einer benutzerdefinierten App in Microsoft Teams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C2CABC-3D01-4673-9540-DF8374F76AA4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579439" y="1482290"/>
            <a:ext cx="4444118" cy="2014971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Bef>
                <a:spcPts val="1200"/>
              </a:spcBef>
            </a:pPr>
            <a:r>
              <a:rPr lang="de-DE" sz="2200" dirty="0">
                <a:latin typeface="+mj-lt"/>
              </a:rPr>
              <a:t>Möglichkeiten zum Veröffentlichen einer </a:t>
            </a:r>
            <a:r>
              <a:rPr lang="de-DE" sz="2200" dirty="0" err="1">
                <a:latin typeface="+mj-lt"/>
              </a:rPr>
              <a:t>benutzerdef</a:t>
            </a:r>
            <a:r>
              <a:rPr lang="de-DE" sz="2200" dirty="0">
                <a:latin typeface="+mj-lt"/>
              </a:rPr>
              <a:t>. App:
</a:t>
            </a:r>
            <a:r>
              <a:rPr lang="en-US" sz="2000" dirty="0"/>
              <a:t>App Store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dirty="0" err="1"/>
              <a:t>Mandanten</a:t>
            </a:r>
            <a:r>
              <a:rPr lang="en-US" sz="2000" dirty="0"/>
              <a:t>-Apps-</a:t>
            </a:r>
            <a:r>
              <a:rPr lang="en-US" sz="2000" dirty="0" err="1"/>
              <a:t>Katalog</a:t>
            </a:r>
            <a:r>
              <a:rPr lang="en-US" sz="2000" dirty="0"/>
              <a:t>
Sideloading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93C862-87BA-4880-B25C-B7B8452C2DD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>
            <a:spLocks/>
          </p:cNvSpPr>
          <p:nvPr/>
        </p:nvSpPr>
        <p:spPr>
          <a:xfrm>
            <a:off x="579439" y="3632199"/>
            <a:ext cx="4444118" cy="210358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Bef>
                <a:spcPts val="1800"/>
              </a:spcBef>
            </a:pPr>
            <a:r>
              <a:rPr lang="de-DE" sz="2200" dirty="0">
                <a:latin typeface="+mj-lt"/>
              </a:rPr>
              <a:t>Veröffentlichen/Aktualisieren einer benutzerdefinierten App im Mandanten-Apps-Katalog:
</a:t>
            </a:r>
            <a:r>
              <a:rPr lang="en-US" sz="2000" dirty="0" err="1"/>
              <a:t>Vom</a:t>
            </a:r>
            <a:r>
              <a:rPr lang="en-US" sz="2000" dirty="0"/>
              <a:t> Teams Admin Center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dirty="0" err="1"/>
              <a:t>Vom</a:t>
            </a:r>
            <a:r>
              <a:rPr lang="en-US" sz="2000" dirty="0"/>
              <a:t> Teams-Client</a:t>
            </a:r>
          </a:p>
        </p:txBody>
      </p:sp>
      <p:pic>
        <p:nvPicPr>
          <p:cNvPr id="18" name="Picture 17" descr="Screenshot of the Teams App Store showing the app catalog">
            <a:extLst>
              <a:ext uri="{FF2B5EF4-FFF2-40B4-BE49-F238E27FC236}">
                <a16:creationId xmlns:a16="http://schemas.microsoft.com/office/drawing/2014/main" id="{757FC602-A609-4F17-B5CB-444823DF0586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2067" t="15824" r="2067" b="15135"/>
          <a:stretch/>
        </p:blipFill>
        <p:spPr>
          <a:xfrm>
            <a:off x="5188017" y="1482290"/>
            <a:ext cx="6640564" cy="4253491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2046700792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51" y="3275663"/>
            <a:ext cx="9243240" cy="443198"/>
          </a:xfrm>
        </p:spPr>
        <p:txBody>
          <a:bodyPr/>
          <a:lstStyle/>
          <a:p>
            <a:r>
              <a:rPr lang="de-DE" dirty="0"/>
              <a:t>Übung: Ändern der Kollaborationseinstellungen für Teams</a:t>
            </a:r>
            <a:endParaRPr lang="en-US" dirty="0"/>
          </a:p>
        </p:txBody>
      </p:sp>
      <p:pic>
        <p:nvPicPr>
          <p:cNvPr id="4" name="Picture 3" descr="Icon of three people">
            <a:extLst>
              <a:ext uri="{FF2B5EF4-FFF2-40B4-BE49-F238E27FC236}">
                <a16:creationId xmlns:a16="http://schemas.microsoft.com/office/drawing/2014/main" id="{70344FA5-6A01-4D72-9DEB-191FBCF14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125" y="2812026"/>
            <a:ext cx="1370472" cy="137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5312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619937" y="402009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Übungen</a:t>
            </a:r>
            <a:r>
              <a:rPr lang="en-US" dirty="0"/>
              <a:t> </a:t>
            </a:r>
            <a:r>
              <a:rPr lang="en-US" dirty="0" err="1"/>
              <a:t>zu</a:t>
            </a:r>
            <a:r>
              <a:rPr lang="en-US" dirty="0"/>
              <a:t> Modul 5</a:t>
            </a:r>
          </a:p>
        </p:txBody>
      </p:sp>
      <p:pic>
        <p:nvPicPr>
          <p:cNvPr id="2" name="Picture 1" descr="Icon of three circles connected by a line">
            <a:extLst>
              <a:ext uri="{FF2B5EF4-FFF2-40B4-BE49-F238E27FC236}">
                <a16:creationId xmlns:a16="http://schemas.microsoft.com/office/drawing/2014/main" id="{1E1EC1A6-1549-4A74-A7D2-2FDDA4CC404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2099" y="1445783"/>
            <a:ext cx="1002190" cy="100066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FD4034-CE1B-47B7-8FD4-00D5105BDD7B}"/>
              </a:ext>
            </a:extLst>
          </p:cNvPr>
          <p:cNvSpPr/>
          <p:nvPr/>
        </p:nvSpPr>
        <p:spPr>
          <a:xfrm>
            <a:off x="1828801" y="1762212"/>
            <a:ext cx="10017086" cy="369332"/>
          </a:xfrm>
          <a:prstGeom prst="rect">
            <a:avLst/>
          </a:prstGeom>
          <a:noFill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de-DE" sz="2400" dirty="0">
                <a:solidFill>
                  <a:schemeClr val="tx1"/>
                </a:solidFill>
              </a:rPr>
              <a:t>Übung 1: Konfigurieren von Kanal- und Nachrichtenrichtlinien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ADFC5A9-74FA-4F0F-9F0E-5C9E91655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828801" y="2694289"/>
            <a:ext cx="1001708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Icon of chat bubble with three circles arranged horizontally">
            <a:extLst>
              <a:ext uri="{FF2B5EF4-FFF2-40B4-BE49-F238E27FC236}">
                <a16:creationId xmlns:a16="http://schemas.microsoft.com/office/drawing/2014/main" id="{FCAE9C1C-11D2-43D6-A057-6E2654E67995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2099" y="2940606"/>
            <a:ext cx="1002190" cy="100066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1356A06-2015-4767-BE51-17A1B634A883}"/>
              </a:ext>
            </a:extLst>
          </p:cNvPr>
          <p:cNvSpPr/>
          <p:nvPr/>
        </p:nvSpPr>
        <p:spPr>
          <a:xfrm>
            <a:off x="1828801" y="3257034"/>
            <a:ext cx="10017086" cy="369332"/>
          </a:xfrm>
          <a:prstGeom prst="rect">
            <a:avLst/>
          </a:prstGeom>
          <a:noFill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de-DE" sz="2400" dirty="0">
                <a:solidFill>
                  <a:schemeClr val="tx1"/>
                </a:solidFill>
              </a:rPr>
              <a:t>Übung 2: Verwalten von App-Einstellungen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1EBB25-56B5-4CA2-B903-6109B439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828801" y="4189111"/>
            <a:ext cx="10017086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Icon of robot">
            <a:extLst>
              <a:ext uri="{FF2B5EF4-FFF2-40B4-BE49-F238E27FC236}">
                <a16:creationId xmlns:a16="http://schemas.microsoft.com/office/drawing/2014/main" id="{D578EC8B-2E45-446F-8E99-669485F7ECE4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02099" y="4435429"/>
            <a:ext cx="1002190" cy="100066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BB3A7E2-FF79-4DF0-8635-2B6F9B05CAD2}"/>
              </a:ext>
            </a:extLst>
          </p:cNvPr>
          <p:cNvSpPr/>
          <p:nvPr/>
        </p:nvSpPr>
        <p:spPr>
          <a:xfrm>
            <a:off x="1828801" y="4751857"/>
            <a:ext cx="10017086" cy="369332"/>
          </a:xfrm>
          <a:prstGeom prst="rect">
            <a:avLst/>
          </a:prstGeom>
          <a:noFill/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spAutoFit/>
          </a:bodyPr>
          <a:lstStyle/>
          <a:p>
            <a:r>
              <a:rPr lang="de-DE" sz="2400" dirty="0">
                <a:solidFill>
                  <a:schemeClr val="tx1"/>
                </a:solidFill>
              </a:rPr>
              <a:t>Übung 3: Testen konfigurierter Richtlinieneinstellungen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46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579437" y="3066376"/>
            <a:ext cx="2253723" cy="861774"/>
          </a:xfrm>
        </p:spPr>
        <p:txBody>
          <a:bodyPr>
            <a:normAutofit fontScale="90000"/>
          </a:bodyPr>
          <a:lstStyle/>
          <a:p>
            <a:r>
              <a:rPr lang="bs-Latn-BA" dirty="0"/>
              <a:t>Modul</a:t>
            </a:r>
            <a:r>
              <a:rPr lang="de-DE" dirty="0"/>
              <a:t> 5 </a:t>
            </a:r>
            <a:r>
              <a:rPr lang="bs-Latn-BA" dirty="0"/>
              <a:t> </a:t>
            </a:r>
            <a:r>
              <a:rPr lang="de-DE" dirty="0"/>
              <a:t>A</a:t>
            </a:r>
            <a:r>
              <a:rPr lang="bs-Latn-BA" dirty="0"/>
              <a:t>genda</a:t>
            </a:r>
            <a:endParaRPr lang="en-US" dirty="0"/>
          </a:p>
        </p:txBody>
      </p:sp>
      <p:pic>
        <p:nvPicPr>
          <p:cNvPr id="55" name="Picture 54" descr="Icon of chat bubble">
            <a:extLst>
              <a:ext uri="{FF2B5EF4-FFF2-40B4-BE49-F238E27FC236}">
                <a16:creationId xmlns:a16="http://schemas.microsoft.com/office/drawing/2014/main" id="{37806387-C5D8-4A4B-B215-A24F5C4AB50A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650298" y="2266628"/>
            <a:ext cx="950976" cy="95097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23599AB3-22FE-4D47-B4C0-60786FEEF21C}"/>
              </a:ext>
            </a:extLst>
          </p:cNvPr>
          <p:cNvSpPr txBox="1"/>
          <p:nvPr/>
        </p:nvSpPr>
        <p:spPr>
          <a:xfrm>
            <a:off x="4968050" y="2434111"/>
            <a:ext cx="6686325" cy="61601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de-DE" sz="2400" dirty="0"/>
              <a:t>Verwalten von Chat- und Kollaborationserlebnissen</a:t>
            </a:r>
            <a:endParaRPr lang="en-US" sz="2400" dirty="0"/>
          </a:p>
        </p:txBody>
      </p:sp>
      <p:pic>
        <p:nvPicPr>
          <p:cNvPr id="59" name="Picture 58" descr="Icon of gear">
            <a:extLst>
              <a:ext uri="{FF2B5EF4-FFF2-40B4-BE49-F238E27FC236}">
                <a16:creationId xmlns:a16="http://schemas.microsoft.com/office/drawing/2014/main" id="{6305597D-F3DE-4919-8109-1F1B93F23E50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650298" y="3775396"/>
            <a:ext cx="950976" cy="950976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A7733AE0-CC58-4B2E-A74A-D3CDADF198A3}"/>
              </a:ext>
            </a:extLst>
          </p:cNvPr>
          <p:cNvSpPr txBox="1"/>
          <p:nvPr/>
        </p:nvSpPr>
        <p:spPr>
          <a:xfrm>
            <a:off x="4968050" y="3944403"/>
            <a:ext cx="6686325" cy="61601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>
              <a:spcAft>
                <a:spcPts val="600"/>
              </a:spcAft>
            </a:pPr>
            <a:r>
              <a:rPr lang="de-DE" sz="2400" dirty="0"/>
              <a:t>Verwalten von Einstellungen für Teams-Apps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155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951" y="3303363"/>
            <a:ext cx="9070923" cy="387798"/>
          </a:xfrm>
        </p:spPr>
        <p:txBody>
          <a:bodyPr/>
          <a:lstStyle/>
          <a:p>
            <a:r>
              <a:rPr lang="de-DE" sz="2800" dirty="0"/>
              <a:t>Lektion 1: Verwalten von Chat- und Kollaborationserfahrungen</a:t>
            </a:r>
            <a:endParaRPr lang="en-US" sz="2800" dirty="0"/>
          </a:p>
        </p:txBody>
      </p:sp>
      <p:pic>
        <p:nvPicPr>
          <p:cNvPr id="6" name="Picture 5" descr="Icon of chat bubble">
            <a:extLst>
              <a:ext uri="{FF2B5EF4-FFF2-40B4-BE49-F238E27FC236}">
                <a16:creationId xmlns:a16="http://schemas.microsoft.com/office/drawing/2014/main" id="{46082EC2-E07A-4582-81DC-BE1A0B970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8077" y="2811878"/>
            <a:ext cx="1407186" cy="1407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1312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600058" y="351225"/>
            <a:ext cx="6257941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Einführung</a:t>
            </a:r>
            <a:r>
              <a:rPr lang="en-US" dirty="0"/>
              <a:t> in den </a:t>
            </a:r>
            <a:r>
              <a:rPr lang="en-US" dirty="0" err="1"/>
              <a:t>Unterricht</a:t>
            </a:r>
            <a:endParaRPr lang="en-US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6CA6FF8-D679-402E-8D28-A9A5F6E56678}"/>
              </a:ext>
            </a:extLst>
          </p:cNvPr>
          <p:cNvSpPr txBox="1"/>
          <p:nvPr/>
        </p:nvSpPr>
        <p:spPr>
          <a:xfrm>
            <a:off x="600058" y="1082809"/>
            <a:ext cx="6130942" cy="4068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1200"/>
              </a:spcAft>
            </a:pPr>
            <a:r>
              <a:rPr lang="de-DE" sz="2000">
                <a:latin typeface="+mj-lt"/>
              </a:rPr>
              <a:t>Nach dieser Lektion können Sie: 
</a:t>
            </a:r>
            <a:endParaRPr lang="en-US" sz="2000" dirty="0">
              <a:latin typeface="+mj-lt"/>
            </a:endParaRPr>
          </a:p>
        </p:txBody>
      </p:sp>
      <p:pic>
        <p:nvPicPr>
          <p:cNvPr id="148" name="Picture 147" descr="Icon of chat bubble with three circles arranged horizontally">
            <a:extLst>
              <a:ext uri="{FF2B5EF4-FFF2-40B4-BE49-F238E27FC236}">
                <a16:creationId xmlns:a16="http://schemas.microsoft.com/office/drawing/2014/main" id="{9CE2D832-8F25-4F70-B16A-D95A62659A54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0059" y="1431857"/>
            <a:ext cx="577792" cy="577792"/>
          </a:xfrm>
          <a:prstGeom prst="rect">
            <a:avLst/>
          </a:prstGeom>
        </p:spPr>
      </p:pic>
      <p:sp>
        <p:nvSpPr>
          <p:cNvPr id="150" name="TextBox 149">
            <a:extLst>
              <a:ext uri="{FF2B5EF4-FFF2-40B4-BE49-F238E27FC236}">
                <a16:creationId xmlns:a16="http://schemas.microsoft.com/office/drawing/2014/main" id="{0316FC28-117E-4012-A4CF-95A4A2531E9E}"/>
              </a:ext>
            </a:extLst>
          </p:cNvPr>
          <p:cNvSpPr txBox="1"/>
          <p:nvPr/>
        </p:nvSpPr>
        <p:spPr>
          <a:xfrm>
            <a:off x="1322962" y="1431857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/>
            <a:r>
              <a:rPr lang="de-DE" sz="1600" dirty="0"/>
              <a:t>Erstellen und Ändern von Messagingrichtlinien</a:t>
            </a:r>
            <a:endParaRPr lang="en-US" sz="1600" dirty="0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EAB8CCEC-1F2B-4D1E-BC9A-49A1C3E01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205206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" name="Picture 152" descr="Icon of three people">
            <a:extLst>
              <a:ext uri="{FF2B5EF4-FFF2-40B4-BE49-F238E27FC236}">
                <a16:creationId xmlns:a16="http://schemas.microsoft.com/office/drawing/2014/main" id="{0CA105AB-6702-4812-B66C-4C149082A0AB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00059" y="2146432"/>
            <a:ext cx="577792" cy="577792"/>
          </a:xfrm>
          <a:prstGeom prst="rect">
            <a:avLst/>
          </a:prstGeom>
        </p:spPr>
      </p:pic>
      <p:sp>
        <p:nvSpPr>
          <p:cNvPr id="155" name="TextBox 154">
            <a:extLst>
              <a:ext uri="{FF2B5EF4-FFF2-40B4-BE49-F238E27FC236}">
                <a16:creationId xmlns:a16="http://schemas.microsoft.com/office/drawing/2014/main" id="{81D5121B-6204-4B80-9011-B1C7EA200E60}"/>
              </a:ext>
            </a:extLst>
          </p:cNvPr>
          <p:cNvSpPr txBox="1"/>
          <p:nvPr/>
        </p:nvSpPr>
        <p:spPr>
          <a:xfrm>
            <a:off x="1320359" y="2172094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lvl="0"/>
            <a:r>
              <a:rPr lang="de-DE" sz="1600" dirty="0"/>
              <a:t>Richtlinien von Designteams für die Kanalerstellung und -erkennung</a:t>
            </a:r>
            <a:endParaRPr lang="en-US" sz="1600" dirty="0"/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7B61FF90-267F-4189-82C0-5C052E75D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281859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8" name="Picture 157" descr="Icon of screen with gear">
            <a:extLst>
              <a:ext uri="{FF2B5EF4-FFF2-40B4-BE49-F238E27FC236}">
                <a16:creationId xmlns:a16="http://schemas.microsoft.com/office/drawing/2014/main" id="{E9B1CE95-7207-4522-B31C-DF34AE8274A4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00060" y="2912962"/>
            <a:ext cx="577792" cy="577792"/>
          </a:xfrm>
          <a:prstGeom prst="rect">
            <a:avLst/>
          </a:prstGeom>
        </p:spPr>
      </p:pic>
      <p:sp>
        <p:nvSpPr>
          <p:cNvPr id="162" name="TextBox 161">
            <a:extLst>
              <a:ext uri="{FF2B5EF4-FFF2-40B4-BE49-F238E27FC236}">
                <a16:creationId xmlns:a16="http://schemas.microsoft.com/office/drawing/2014/main" id="{3D359E40-7B06-4E9B-A52C-A72E98209FA6}"/>
              </a:ext>
            </a:extLst>
          </p:cNvPr>
          <p:cNvSpPr txBox="1"/>
          <p:nvPr/>
        </p:nvSpPr>
        <p:spPr>
          <a:xfrm>
            <a:off x="1331955" y="2938624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sz="1600" dirty="0"/>
              <a:t>Konfigurieren der organisationsweiten Einstellungen für Teams</a:t>
            </a:r>
            <a:endParaRPr lang="en-US" sz="1600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1DB09653-912E-4BC1-8BEE-7ED570D9B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358512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4" name="Picture 163" descr="Icon of two rectangles with cross on the bottom right">
            <a:extLst>
              <a:ext uri="{FF2B5EF4-FFF2-40B4-BE49-F238E27FC236}">
                <a16:creationId xmlns:a16="http://schemas.microsoft.com/office/drawing/2014/main" id="{7D4B4E35-CB7F-489B-91FF-0AFDBF89D728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00059" y="3679492"/>
            <a:ext cx="577792" cy="577792"/>
          </a:xfrm>
          <a:prstGeom prst="rect">
            <a:avLst/>
          </a:prstGeom>
        </p:spPr>
      </p:pic>
      <p:sp>
        <p:nvSpPr>
          <p:cNvPr id="166" name="TextBox 165">
            <a:extLst>
              <a:ext uri="{FF2B5EF4-FFF2-40B4-BE49-F238E27FC236}">
                <a16:creationId xmlns:a16="http://schemas.microsoft.com/office/drawing/2014/main" id="{5A3A10DF-3EB0-498F-BD7F-5B4C9A3CF5CD}"/>
              </a:ext>
            </a:extLst>
          </p:cNvPr>
          <p:cNvSpPr txBox="1"/>
          <p:nvPr/>
        </p:nvSpPr>
        <p:spPr>
          <a:xfrm>
            <a:off x="1331955" y="3705154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sz="1600" dirty="0"/>
              <a:t>Verwalten Sie die Erstellung von Privaten Kanälen innerhalb der</a:t>
            </a:r>
            <a:br>
              <a:rPr lang="de-DE" sz="1600" dirty="0"/>
            </a:br>
            <a:r>
              <a:rPr lang="de-DE" sz="1600" dirty="0"/>
              <a:t>Teams-Client</a:t>
            </a:r>
            <a:endParaRPr lang="en-US" sz="1600" dirty="0"/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EA5DA77D-D260-480E-ABA3-C6AC720A8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435165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9" name="Picture 168" descr="Icon of envelope">
            <a:extLst>
              <a:ext uri="{FF2B5EF4-FFF2-40B4-BE49-F238E27FC236}">
                <a16:creationId xmlns:a16="http://schemas.microsoft.com/office/drawing/2014/main" id="{63E44E3C-E780-4FCC-A25D-C99B8339F9CE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600059" y="4446022"/>
            <a:ext cx="577792" cy="577792"/>
          </a:xfrm>
          <a:prstGeom prst="rect">
            <a:avLst/>
          </a:prstGeom>
        </p:spPr>
      </p:pic>
      <p:sp>
        <p:nvSpPr>
          <p:cNvPr id="171" name="TextBox 170">
            <a:extLst>
              <a:ext uri="{FF2B5EF4-FFF2-40B4-BE49-F238E27FC236}">
                <a16:creationId xmlns:a16="http://schemas.microsoft.com/office/drawing/2014/main" id="{941B8FE4-79A4-496D-8822-D05A4CBB08AC}"/>
              </a:ext>
            </a:extLst>
          </p:cNvPr>
          <p:cNvSpPr txBox="1"/>
          <p:nvPr/>
        </p:nvSpPr>
        <p:spPr>
          <a:xfrm>
            <a:off x="1331955" y="4471684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sz="1600" dirty="0"/>
              <a:t>Steuern der E-Mail-Integration von Teams</a:t>
            </a:r>
            <a:endParaRPr lang="en-US" sz="1600" dirty="0"/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4A51CB81-8331-448F-AF9A-0198A1C93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511818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4" name="Picture 173" descr="Icon of three circles connected by a line">
            <a:extLst>
              <a:ext uri="{FF2B5EF4-FFF2-40B4-BE49-F238E27FC236}">
                <a16:creationId xmlns:a16="http://schemas.microsoft.com/office/drawing/2014/main" id="{D8F0B585-E8A8-47C6-A5F6-853CBF23BC90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600060" y="5212552"/>
            <a:ext cx="577792" cy="577792"/>
          </a:xfrm>
          <a:prstGeom prst="rect">
            <a:avLst/>
          </a:prstGeom>
        </p:spPr>
      </p:pic>
      <p:sp>
        <p:nvSpPr>
          <p:cNvPr id="176" name="TextBox 175">
            <a:extLst>
              <a:ext uri="{FF2B5EF4-FFF2-40B4-BE49-F238E27FC236}">
                <a16:creationId xmlns:a16="http://schemas.microsoft.com/office/drawing/2014/main" id="{9420F822-09DE-407E-A554-2F5D83668180}"/>
              </a:ext>
            </a:extLst>
          </p:cNvPr>
          <p:cNvSpPr txBox="1"/>
          <p:nvPr/>
        </p:nvSpPr>
        <p:spPr>
          <a:xfrm>
            <a:off x="1331955" y="5238214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sz="1600" dirty="0"/>
              <a:t>Organisieren der Dateifreigabefunktionen vom Teams-Client</a:t>
            </a:r>
            <a:endParaRPr lang="en-US" sz="1600" dirty="0"/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F3BCEE91-7A3F-4D67-932E-04FA2B118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31955" y="5884713"/>
            <a:ext cx="5484238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9" name="Picture 178" descr="Icon of pencil with square behind it">
            <a:extLst>
              <a:ext uri="{FF2B5EF4-FFF2-40B4-BE49-F238E27FC236}">
                <a16:creationId xmlns:a16="http://schemas.microsoft.com/office/drawing/2014/main" id="{D9D995DB-03A4-4588-A779-BA27366C977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600059" y="5979083"/>
            <a:ext cx="578477" cy="578477"/>
          </a:xfrm>
          <a:prstGeom prst="rect">
            <a:avLst/>
          </a:prstGeom>
        </p:spPr>
      </p:pic>
      <p:sp>
        <p:nvSpPr>
          <p:cNvPr id="181" name="TextBox 180">
            <a:extLst>
              <a:ext uri="{FF2B5EF4-FFF2-40B4-BE49-F238E27FC236}">
                <a16:creationId xmlns:a16="http://schemas.microsoft.com/office/drawing/2014/main" id="{4F88FE0C-83FA-4374-B561-1D90F242B8A1}"/>
              </a:ext>
            </a:extLst>
          </p:cNvPr>
          <p:cNvSpPr txBox="1"/>
          <p:nvPr/>
        </p:nvSpPr>
        <p:spPr>
          <a:xfrm>
            <a:off x="1331955" y="6005087"/>
            <a:ext cx="5484238" cy="5264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lvl="2"/>
            <a:r>
              <a:rPr lang="de-DE" sz="1600" dirty="0"/>
              <a:t>Verstehen, wie Sie Kanalmoderation in Teams einrichten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6287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48915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von </a:t>
            </a:r>
            <a:r>
              <a:rPr lang="en-US" dirty="0" err="1"/>
              <a:t>Messagingrichtlinien</a:t>
            </a:r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4426E-29A2-41F2-A5A8-F99CBBA3BBDD}"/>
              </a:ext>
            </a:extLst>
          </p:cNvPr>
          <p:cNvSpPr/>
          <p:nvPr/>
        </p:nvSpPr>
        <p:spPr>
          <a:xfrm>
            <a:off x="579438" y="1435608"/>
            <a:ext cx="4897337" cy="110089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9060" tIns="159060" rIns="159060" bIns="159060" numCol="1" spcCol="1270" anchor="ctr" anchorCtr="0">
            <a:noAutofit/>
          </a:bodyPr>
          <a:lstStyle/>
          <a:p>
            <a:pPr lvl="0" defTabSz="120015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Messagingrichtlinieneinstellungen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2476EF-0C15-478F-ADAE-D02C41B6B5E7}"/>
              </a:ext>
            </a:extLst>
          </p:cNvPr>
          <p:cNvSpPr/>
          <p:nvPr/>
        </p:nvSpPr>
        <p:spPr>
          <a:xfrm>
            <a:off x="579438" y="2648431"/>
            <a:ext cx="4897337" cy="110089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9060" tIns="159060" rIns="159060" bIns="159060" numCol="1" spcCol="1270" anchor="ctr" anchorCtr="0">
            <a:noAutofit/>
          </a:bodyPr>
          <a:lstStyle/>
          <a:p>
            <a:pPr lvl="0" defTabSz="1200150">
              <a:spcBef>
                <a:spcPct val="0"/>
              </a:spcBef>
              <a:spcAft>
                <a:spcPct val="35000"/>
              </a:spcAft>
            </a:pPr>
            <a:r>
              <a:rPr lang="en-US" sz="2200" dirty="0" err="1">
                <a:solidFill>
                  <a:schemeClr val="tx1"/>
                </a:solidFill>
              </a:rPr>
              <a:t>Erstellen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neuer</a:t>
            </a:r>
            <a:r>
              <a:rPr lang="en-US" sz="2200" dirty="0">
                <a:solidFill>
                  <a:schemeClr val="tx1"/>
                </a:solidFill>
              </a:rPr>
              <a:t> </a:t>
            </a:r>
            <a:r>
              <a:rPr lang="en-US" sz="2200" dirty="0" err="1">
                <a:solidFill>
                  <a:schemeClr val="tx1"/>
                </a:solidFill>
              </a:rPr>
              <a:t>Messagingrichtlinien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884CF6-DF82-4CD0-A8DB-C66CEA026590}"/>
              </a:ext>
            </a:extLst>
          </p:cNvPr>
          <p:cNvSpPr/>
          <p:nvPr/>
        </p:nvSpPr>
        <p:spPr>
          <a:xfrm>
            <a:off x="579438" y="3861254"/>
            <a:ext cx="4897337" cy="110089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9060" tIns="159060" rIns="159060" bIns="159060" numCol="1" spcCol="1270" anchor="ctr" anchorCtr="0">
            <a:noAutofit/>
          </a:bodyPr>
          <a:lstStyle/>
          <a:p>
            <a:pPr lvl="0" defTabSz="1200150">
              <a:spcBef>
                <a:spcPct val="0"/>
              </a:spcBef>
              <a:spcAft>
                <a:spcPct val="35000"/>
              </a:spcAft>
            </a:pPr>
            <a:r>
              <a:rPr lang="de-DE" sz="2200" dirty="0">
                <a:solidFill>
                  <a:schemeClr val="tx1"/>
                </a:solidFill>
              </a:rPr>
              <a:t>Ändern oder Löschen vorhandener Richtlinien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C37DEB-68BD-43E7-8AAC-F406B7FE5310}"/>
              </a:ext>
            </a:extLst>
          </p:cNvPr>
          <p:cNvSpPr/>
          <p:nvPr/>
        </p:nvSpPr>
        <p:spPr>
          <a:xfrm>
            <a:off x="579438" y="5074078"/>
            <a:ext cx="4897337" cy="1100894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9060" tIns="159060" rIns="159060" bIns="159060" numCol="1" spcCol="1270" anchor="ctr" anchorCtr="0">
            <a:noAutofit/>
          </a:bodyPr>
          <a:lstStyle/>
          <a:p>
            <a:pPr lvl="0" defTabSz="1200150">
              <a:spcBef>
                <a:spcPct val="0"/>
              </a:spcBef>
              <a:spcAft>
                <a:spcPct val="35000"/>
              </a:spcAft>
            </a:pPr>
            <a:r>
              <a:rPr lang="de-DE" sz="2200" dirty="0">
                <a:solidFill>
                  <a:schemeClr val="tx1"/>
                </a:solidFill>
              </a:rPr>
              <a:t>Verwalten von Messagingrichtlinien mit PowerShell</a:t>
            </a:r>
            <a:endParaRPr lang="en-US" sz="2200" kern="1200" dirty="0">
              <a:solidFill>
                <a:schemeClr val="tx1"/>
              </a:solidFill>
            </a:endParaRPr>
          </a:p>
        </p:txBody>
      </p:sp>
      <p:pic>
        <p:nvPicPr>
          <p:cNvPr id="40" name="Picture 39" descr="Screenshot of Messaging policies on hoe to configure messaging policies">
            <a:extLst>
              <a:ext uri="{FF2B5EF4-FFF2-40B4-BE49-F238E27FC236}">
                <a16:creationId xmlns:a16="http://schemas.microsoft.com/office/drawing/2014/main" id="{F9434932-7DAB-4965-8B35-2546FE821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56" t="5475" r="5128" b="5564"/>
          <a:stretch/>
        </p:blipFill>
        <p:spPr>
          <a:xfrm>
            <a:off x="5592278" y="1435607"/>
            <a:ext cx="6264760" cy="4739365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165468637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46800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Verwalten von Teams-Richtlinien für Kanäle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646ED7-93C9-4CED-9E21-6FFF138D23E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 txBox="1"/>
          <p:nvPr/>
        </p:nvSpPr>
        <p:spPr>
          <a:xfrm>
            <a:off x="579439" y="1436686"/>
            <a:ext cx="4801084" cy="1739989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txBody>
          <a:bodyPr wrap="square" lIns="137160" tIns="91440" rIns="137160" bIns="91440" rtlCol="0" anchor="t">
            <a:noAutofit/>
          </a:bodyPr>
          <a:lstStyle/>
          <a:p>
            <a:r>
              <a:rPr lang="de-DE" sz="2000">
                <a:latin typeface="+mj-lt"/>
              </a:rPr>
              <a:t>Richtlinieneinstellungen für Teams:
Entdecken Sie private Teams 
Erstellen privater Kanäle 
Einschränken der Erstellung von organisationsweiten Teams
</a:t>
            </a:r>
            <a:endParaRPr lang="en-US" dirty="0"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87F219-5DCD-406B-B756-ED44C1B2C7DE}"/>
              </a:ext>
            </a:extLst>
          </p:cNvPr>
          <p:cNvSpPr/>
          <p:nvPr/>
        </p:nvSpPr>
        <p:spPr>
          <a:xfrm>
            <a:off x="579439" y="3286442"/>
            <a:ext cx="4801084" cy="88344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91440" rIns="137160" bIns="91440" numCol="1" spcCol="1270" anchor="ctr" anchorCtr="0">
            <a:noAutofit/>
          </a:bodyPr>
          <a:lstStyle/>
          <a:p>
            <a:pPr lvl="0" defTabSz="1466850">
              <a:spcBef>
                <a:spcPct val="0"/>
              </a:spcBef>
              <a:spcAft>
                <a:spcPct val="35000"/>
              </a:spcAft>
            </a:pPr>
            <a:r>
              <a:rPr lang="en-US" sz="2000" dirty="0" err="1">
                <a:solidFill>
                  <a:schemeClr val="tx1"/>
                </a:solidFill>
                <a:latin typeface="+mj-lt"/>
              </a:rPr>
              <a:t>Erstellen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einer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neuen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Teams-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Richtlinie</a:t>
            </a:r>
            <a:endParaRPr lang="en-US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388B63-E40D-4866-BEBB-83D9391B1F70}"/>
              </a:ext>
            </a:extLst>
          </p:cNvPr>
          <p:cNvSpPr/>
          <p:nvPr/>
        </p:nvSpPr>
        <p:spPr>
          <a:xfrm>
            <a:off x="579439" y="4279652"/>
            <a:ext cx="4801084" cy="88344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91440" rIns="137160" bIns="91440" numCol="1" spcCol="1270" anchor="ctr" anchorCtr="0">
            <a:noAutofit/>
          </a:bodyPr>
          <a:lstStyle/>
          <a:p>
            <a:pPr lvl="0" defTabSz="1466850">
              <a:spcBef>
                <a:spcPct val="0"/>
              </a:spcBef>
              <a:spcAft>
                <a:spcPct val="35000"/>
              </a:spcAft>
            </a:pPr>
            <a:r>
              <a:rPr lang="en-US" sz="2000" dirty="0" err="1">
                <a:solidFill>
                  <a:schemeClr val="tx1"/>
                </a:solidFill>
                <a:latin typeface="+mj-lt"/>
              </a:rPr>
              <a:t>Ändern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einer</a:t>
            </a:r>
            <a:r>
              <a:rPr lang="en-US" sz="2000" dirty="0">
                <a:solidFill>
                  <a:schemeClr val="tx1"/>
                </a:solidFill>
                <a:latin typeface="+mj-lt"/>
              </a:rPr>
              <a:t> Teams-</a:t>
            </a:r>
            <a:r>
              <a:rPr lang="en-US" sz="2000" dirty="0" err="1">
                <a:solidFill>
                  <a:schemeClr val="tx1"/>
                </a:solidFill>
                <a:latin typeface="+mj-lt"/>
              </a:rPr>
              <a:t>Richtlinie</a:t>
            </a:r>
            <a:endParaRPr lang="en-US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2D2384-E586-45DD-936B-0BA847CBC21B}"/>
              </a:ext>
            </a:extLst>
          </p:cNvPr>
          <p:cNvSpPr/>
          <p:nvPr/>
        </p:nvSpPr>
        <p:spPr>
          <a:xfrm>
            <a:off x="579439" y="5272861"/>
            <a:ext cx="4801084" cy="88344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F2F2F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91440" rIns="137160" bIns="91440" numCol="1" spcCol="1270" anchor="ctr" anchorCtr="0">
            <a:noAutofit/>
          </a:bodyPr>
          <a:lstStyle/>
          <a:p>
            <a:pPr lvl="0" defTabSz="1466850">
              <a:spcBef>
                <a:spcPct val="0"/>
              </a:spcBef>
              <a:spcAft>
                <a:spcPct val="35000"/>
              </a:spcAft>
            </a:pPr>
            <a:r>
              <a:rPr lang="de-DE" sz="2000" dirty="0">
                <a:solidFill>
                  <a:schemeClr val="tx1"/>
                </a:solidFill>
                <a:latin typeface="+mj-lt"/>
              </a:rPr>
              <a:t>Verwalten von Teams-Richtlinien mithilfe von PowerShell </a:t>
            </a:r>
            <a:endParaRPr lang="en-US" sz="2000" kern="12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5" name="Picture 34" descr="Screenshot of Mange users pane when adding users to a Team policy in Teams admin center">
            <a:extLst>
              <a:ext uri="{FF2B5EF4-FFF2-40B4-BE49-F238E27FC236}">
                <a16:creationId xmlns:a16="http://schemas.microsoft.com/office/drawing/2014/main" id="{67EC7814-A294-4E24-9E4E-D5EECAEE5E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78" t="5804" r="4642" b="5984"/>
          <a:stretch/>
        </p:blipFill>
        <p:spPr>
          <a:xfrm>
            <a:off x="5496025" y="1436686"/>
            <a:ext cx="6352674" cy="4719619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37422012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392" y="341191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Verwalten</a:t>
            </a:r>
            <a:r>
              <a:rPr lang="en-US" dirty="0"/>
              <a:t> von Teams-</a:t>
            </a:r>
            <a:r>
              <a:rPr lang="en-US" dirty="0" err="1"/>
              <a:t>Einstellungen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D4A58-DC81-4CBD-A9AC-EC3674DA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600059" y="1089098"/>
            <a:ext cx="10297675" cy="5343626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lIns="182880" tIns="137160" rIns="182880" bIns="137160" rtlCol="0" anchor="t">
            <a:no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 </a:t>
            </a:r>
          </a:p>
        </p:txBody>
      </p:sp>
      <p:pic>
        <p:nvPicPr>
          <p:cNvPr id="5" name="Picture 4" descr="Screenshot of Microsoft Teams admin center: Teams settings">
            <a:extLst>
              <a:ext uri="{FF2B5EF4-FFF2-40B4-BE49-F238E27FC236}">
                <a16:creationId xmlns:a16="http://schemas.microsoft.com/office/drawing/2014/main" id="{89E25E52-7653-41E6-90C0-004EF80D91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74"/>
          <a:stretch/>
        </p:blipFill>
        <p:spPr>
          <a:xfrm>
            <a:off x="660167" y="1123575"/>
            <a:ext cx="5609487" cy="5278445"/>
          </a:xfrm>
          <a:prstGeom prst="rect">
            <a:avLst/>
          </a:prstGeom>
        </p:spPr>
      </p:pic>
      <p:pic>
        <p:nvPicPr>
          <p:cNvPr id="7" name="Picture 6" descr="Screenshot of Microsoft Teams admin center: Teams settings">
            <a:extLst>
              <a:ext uri="{FF2B5EF4-FFF2-40B4-BE49-F238E27FC236}">
                <a16:creationId xmlns:a16="http://schemas.microsoft.com/office/drawing/2014/main" id="{660B045A-8FD4-497A-BA61-74FCBCE94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761" y="1144247"/>
            <a:ext cx="4476783" cy="2561180"/>
          </a:xfrm>
          <a:prstGeom prst="rect">
            <a:avLst/>
          </a:prstGeom>
        </p:spPr>
      </p:pic>
      <p:pic>
        <p:nvPicPr>
          <p:cNvPr id="9" name="Picture 8" descr="Screenshot of Microsoft Teams admin center: Teams settings">
            <a:extLst>
              <a:ext uri="{FF2B5EF4-FFF2-40B4-BE49-F238E27FC236}">
                <a16:creationId xmlns:a16="http://schemas.microsoft.com/office/drawing/2014/main" id="{ECB3D726-77FF-4153-BA60-FE3DC347DB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9761" y="3760576"/>
            <a:ext cx="4476783" cy="264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3725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6600-E82D-42E0-B6F4-F3871D039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937" y="345305"/>
            <a:ext cx="11244226" cy="439465"/>
          </a:xfrm>
        </p:spPr>
        <p:txBody>
          <a:bodyPr>
            <a:normAutofit fontScale="90000"/>
          </a:bodyPr>
          <a:lstStyle/>
          <a:p>
            <a:pPr algn="l"/>
            <a:r>
              <a:rPr lang="de-DE" dirty="0"/>
              <a:t>Verwalten von Richtlinien für die Erstellung privater Kanäle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ADABD9-5BB2-47DA-9095-437D950943A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19937" y="1085418"/>
            <a:ext cx="11816538" cy="68103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200" dirty="0">
                <a:latin typeface="+mj-lt"/>
              </a:rPr>
              <a:t>Ändern eines Teams, um die Erstellung privater Kanäle im Microsoft Teams-Client zu steuern:
</a:t>
            </a:r>
            <a:endParaRPr lang="en-US" sz="2200" dirty="0">
              <a:latin typeface="+mj-lt"/>
            </a:endParaRPr>
          </a:p>
        </p:txBody>
      </p:sp>
      <p:pic>
        <p:nvPicPr>
          <p:cNvPr id="4" name="Picture 3" descr="Screenshot of Setting of a team in Teams client showing Member permission &quot;Allow members to create private channels&quot;">
            <a:extLst>
              <a:ext uri="{FF2B5EF4-FFF2-40B4-BE49-F238E27FC236}">
                <a16:creationId xmlns:a16="http://schemas.microsoft.com/office/drawing/2014/main" id="{0B10FC35-4269-4845-8354-83BCDBEB6A9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154" t="-2260" r="-24154" b="-2861"/>
          <a:stretch/>
        </p:blipFill>
        <p:spPr bwMode="auto">
          <a:xfrm>
            <a:off x="598688" y="1620293"/>
            <a:ext cx="11259636" cy="4641340"/>
          </a:xfrm>
          <a:prstGeom prst="rect">
            <a:avLst/>
          </a:prstGeom>
          <a:noFill/>
          <a:ln w="19050">
            <a:solidFill>
              <a:schemeClr val="accent1"/>
            </a:solidFill>
            <a:headEnd type="none" w="med" len="med"/>
            <a:tailEnd type="none" w="med" len="med"/>
          </a:ln>
          <a:effectLst/>
        </p:spPr>
      </p:pic>
    </p:spTree>
    <p:extLst>
      <p:ext uri="{BB962C8B-B14F-4D97-AF65-F5344CB8AC3E}">
        <p14:creationId xmlns:p14="http://schemas.microsoft.com/office/powerpoint/2010/main" val="27274551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Windows Server 8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indows Server 8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0305D32150D746ACEC7EE1F47590FB" ma:contentTypeVersion="6" ma:contentTypeDescription="Create a new document." ma:contentTypeScope="" ma:versionID="746257e1c0fe7a193b50a095ef0cf23b">
  <xsd:schema xmlns:xsd="http://www.w3.org/2001/XMLSchema" xmlns:xs="http://www.w3.org/2001/XMLSchema" xmlns:p="http://schemas.microsoft.com/office/2006/metadata/properties" xmlns:ns1="http://schemas.microsoft.com/sharepoint/v3" xmlns:ns2="0aa551a1-3cd1-453b-b985-d0d43f91ae14" targetNamespace="http://schemas.microsoft.com/office/2006/metadata/properties" ma:root="true" ma:fieldsID="679c3d1da17c3f50555982f083aaba9b" ns1:_="" ns2:_="">
    <xsd:import namespace="http://schemas.microsoft.com/sharepoint/v3"/>
    <xsd:import namespace="0aa551a1-3cd1-453b-b985-d0d43f91ae1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a551a1-3cd1-453b-b985-d0d43f91ae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1FE8D3A-212E-4DCA-A445-9FF1B42D26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aa551a1-3cd1-453b-b985-d0d43f91ae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10db0749-eddb-4627-97e5-bcd86b41c8cd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a4bc753f-e3bb-4cba-8373-da173ea1515c"/>
    <ds:schemaRef ds:uri="http://schemas.microsoft.com/office/infopath/2007/PartnerControls"/>
    <ds:schemaRef ds:uri="http://purl.org/dc/dcmitype/"/>
    <ds:schemaRef ds:uri="http://purl.org/dc/terms/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1555</Words>
  <Application>Microsoft Office PowerPoint</Application>
  <PresentationFormat>Benutzerdefiniert</PresentationFormat>
  <Paragraphs>240</Paragraphs>
  <Slides>25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25</vt:i4>
      </vt:variant>
    </vt:vector>
  </HeadingPairs>
  <TitlesOfParts>
    <vt:vector size="33" baseType="lpstr">
      <vt:lpstr>Arial</vt:lpstr>
      <vt:lpstr>Calibri</vt:lpstr>
      <vt:lpstr>Segoe UI</vt:lpstr>
      <vt:lpstr>Segoe UI Light</vt:lpstr>
      <vt:lpstr>Sony Music Sans Light</vt:lpstr>
      <vt:lpstr>Wingdings</vt:lpstr>
      <vt:lpstr>1_Windows Server 8</vt:lpstr>
      <vt:lpstr>Windows Server 8</vt:lpstr>
      <vt:lpstr>MS Teams – Verwalten der Zusammen- arbeit in Teams</vt:lpstr>
      <vt:lpstr>Modul 5: Verwalten der Zusammenarbeit in Microsoft-Teams</vt:lpstr>
      <vt:lpstr>Modul 5  Agenda</vt:lpstr>
      <vt:lpstr>Lektion 1: Verwalten von Chat- und Kollaborationserfahrungen</vt:lpstr>
      <vt:lpstr>Einführung in den Unterricht</vt:lpstr>
      <vt:lpstr>Verwalten von Messagingrichtlinien </vt:lpstr>
      <vt:lpstr>Verwalten von Teams-Richtlinien für Kanäle</vt:lpstr>
      <vt:lpstr>Verwalten von Teams-Einstellungen</vt:lpstr>
      <vt:lpstr>Verwalten von Richtlinien für die Erstellung privater Kanäle</vt:lpstr>
      <vt:lpstr>Verwalten der E-Mail-Integration</vt:lpstr>
      <vt:lpstr>Verwalten von Freigabedateien </vt:lpstr>
      <vt:lpstr>Verwalten der Kanalmoderation</vt:lpstr>
      <vt:lpstr>Lektion 2: Verwalten von Einstellungen für Teams-Apps</vt:lpstr>
      <vt:lpstr>Einführung in den Unterricht </vt:lpstr>
      <vt:lpstr>Übersicht der Teams-Apps</vt:lpstr>
      <vt:lpstr>Übersicht über die Administratoreinstellungen für Teams-Apps</vt:lpstr>
      <vt:lpstr>Übersicht über die Administratoreinstellungen für Teams-Apps II</vt:lpstr>
      <vt:lpstr>Verwalten von App-Einstellungen auf Organisationsebene </vt:lpstr>
      <vt:lpstr>Verwalten von App-Berechtigungsrichtlinien </vt:lpstr>
      <vt:lpstr>Verwalten von App-Setup-Richtlinien</vt:lpstr>
      <vt:lpstr>Verwalten benutzerdefinierter Apps-Richtlinien und -Einstellungen 1</vt:lpstr>
      <vt:lpstr>Verwalten benutzerdefinierter Apps-Richtlinien und -Einstellungen 2</vt:lpstr>
      <vt:lpstr>Veröffentlichen einer benutzerdefinierten App in Microsoft Teams</vt:lpstr>
      <vt:lpstr>Übung: Ändern der Kollaborationseinstellungen für Teams</vt:lpstr>
      <vt:lpstr>Übungen zu Modul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5: Manage collaboration in Microsoft Teams</dc:title>
  <dc:creator>Evelyn Sheahan</dc:creator>
  <cp:lastModifiedBy>Remigiusz Suszkiewicz</cp:lastModifiedBy>
  <cp:revision>12</cp:revision>
  <dcterms:created xsi:type="dcterms:W3CDTF">2020-04-30T00:33:59Z</dcterms:created>
  <dcterms:modified xsi:type="dcterms:W3CDTF">2021-01-18T14:49:37Z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SetDate">
    <vt:lpwstr>2020-04-30T16:58:44.8526099Z</vt:lpwstr>
  </property>
  <property fmtid="{D5CDD505-2E9C-101B-9397-08002B2CF9AE}" pid="5" name="MSIP_Label_f42aa342-8706-4288-bd11-ebb85995028c_Name">
    <vt:lpwstr>General</vt:lpwstr>
  </property>
  <property fmtid="{D5CDD505-2E9C-101B-9397-08002B2CF9AE}" pid="6" name="MSIP_Label_f42aa342-8706-4288-bd11-ebb85995028c_ActionId">
    <vt:lpwstr>a6dbb04b-5cb4-4cb5-bb6f-3d6af857b37d</vt:lpwstr>
  </property>
  <property fmtid="{D5CDD505-2E9C-101B-9397-08002B2CF9AE}" pid="7" name="MSIP_Label_f42aa342-8706-4288-bd11-ebb85995028c_Extended_MSFT_Method">
    <vt:lpwstr>Automatic</vt:lpwstr>
  </property>
  <property fmtid="{D5CDD505-2E9C-101B-9397-08002B2CF9AE}" pid="8" name="Sensitivity">
    <vt:lpwstr>General</vt:lpwstr>
  </property>
  <property fmtid="{D5CDD505-2E9C-101B-9397-08002B2CF9AE}" pid="9" name="ContentTypeId">
    <vt:lpwstr>0x010100020305D32150D746ACEC7EE1F47590FB</vt:lpwstr>
  </property>
</Properties>
</file>

<file path=docProps/thumbnail.jpeg>
</file>